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513" r:id="rId2"/>
    <p:sldId id="420" r:id="rId3"/>
    <p:sldId id="552" r:id="rId4"/>
    <p:sldId id="450" r:id="rId5"/>
    <p:sldId id="367" r:id="rId6"/>
    <p:sldId id="453" r:id="rId7"/>
    <p:sldId id="512" r:id="rId8"/>
    <p:sldId id="516" r:id="rId9"/>
    <p:sldId id="258" r:id="rId10"/>
    <p:sldId id="445" r:id="rId11"/>
    <p:sldId id="418" r:id="rId12"/>
    <p:sldId id="419" r:id="rId13"/>
    <p:sldId id="435" r:id="rId14"/>
    <p:sldId id="436" r:id="rId15"/>
    <p:sldId id="437" r:id="rId16"/>
    <p:sldId id="439" r:id="rId17"/>
    <p:sldId id="440" r:id="rId18"/>
    <p:sldId id="421" r:id="rId19"/>
    <p:sldId id="441" r:id="rId20"/>
    <p:sldId id="422" r:id="rId21"/>
    <p:sldId id="423" r:id="rId22"/>
    <p:sldId id="424" r:id="rId23"/>
    <p:sldId id="259" r:id="rId24"/>
    <p:sldId id="263" r:id="rId25"/>
    <p:sldId id="268" r:id="rId26"/>
    <p:sldId id="264" r:id="rId27"/>
    <p:sldId id="262" r:id="rId28"/>
    <p:sldId id="261" r:id="rId29"/>
    <p:sldId id="260" r:id="rId30"/>
    <p:sldId id="271" r:id="rId31"/>
    <p:sldId id="272" r:id="rId32"/>
    <p:sldId id="280" r:id="rId33"/>
    <p:sldId id="279" r:id="rId34"/>
    <p:sldId id="502" r:id="rId35"/>
    <p:sldId id="503" r:id="rId36"/>
    <p:sldId id="533" r:id="rId37"/>
    <p:sldId id="517" r:id="rId38"/>
    <p:sldId id="518" r:id="rId39"/>
    <p:sldId id="519" r:id="rId40"/>
    <p:sldId id="507" r:id="rId41"/>
    <p:sldId id="526" r:id="rId42"/>
    <p:sldId id="527" r:id="rId43"/>
    <p:sldId id="530" r:id="rId44"/>
    <p:sldId id="522" r:id="rId45"/>
    <p:sldId id="531" r:id="rId46"/>
    <p:sldId id="529" r:id="rId47"/>
    <p:sldId id="524" r:id="rId48"/>
    <p:sldId id="534" r:id="rId49"/>
    <p:sldId id="550" r:id="rId50"/>
    <p:sldId id="535" r:id="rId51"/>
    <p:sldId id="537" r:id="rId52"/>
    <p:sldId id="539" r:id="rId53"/>
    <p:sldId id="541" r:id="rId54"/>
    <p:sldId id="542" r:id="rId55"/>
    <p:sldId id="546" r:id="rId56"/>
    <p:sldId id="544" r:id="rId57"/>
    <p:sldId id="547" r:id="rId58"/>
    <p:sldId id="51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3" r:id="rId80"/>
    <p:sldId id="484" r:id="rId81"/>
    <p:sldId id="485" r:id="rId82"/>
    <p:sldId id="486" r:id="rId83"/>
    <p:sldId id="487" r:id="rId84"/>
    <p:sldId id="488" r:id="rId85"/>
    <p:sldId id="489" r:id="rId86"/>
    <p:sldId id="490" r:id="rId87"/>
    <p:sldId id="492" r:id="rId88"/>
    <p:sldId id="493" r:id="rId89"/>
    <p:sldId id="494" r:id="rId90"/>
    <p:sldId id="495" r:id="rId91"/>
    <p:sldId id="496" r:id="rId92"/>
    <p:sldId id="497" r:id="rId93"/>
    <p:sldId id="498" r:id="rId94"/>
    <p:sldId id="499" r:id="rId95"/>
    <p:sldId id="368" r:id="rId96"/>
    <p:sldId id="374" r:id="rId97"/>
    <p:sldId id="373" r:id="rId98"/>
    <p:sldId id="443" r:id="rId99"/>
    <p:sldId id="399" r:id="rId100"/>
    <p:sldId id="379" r:id="rId101"/>
    <p:sldId id="378" r:id="rId102"/>
    <p:sldId id="376" r:id="rId103"/>
    <p:sldId id="381" r:id="rId104"/>
    <p:sldId id="385" r:id="rId105"/>
    <p:sldId id="386" r:id="rId106"/>
    <p:sldId id="384" r:id="rId107"/>
    <p:sldId id="371" r:id="rId108"/>
    <p:sldId id="387" r:id="rId109"/>
    <p:sldId id="388" r:id="rId110"/>
    <p:sldId id="389" r:id="rId111"/>
    <p:sldId id="400" r:id="rId112"/>
    <p:sldId id="390" r:id="rId113"/>
    <p:sldId id="515" r:id="rId114"/>
    <p:sldId id="415" r:id="rId115"/>
    <p:sldId id="514" r:id="rId116"/>
  </p:sldIdLst>
  <p:sldSz cx="12192000" cy="6858000"/>
  <p:notesSz cx="6797675" cy="99298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umon Sroithong" initials="NS" lastIdx="8" clrIdx="0">
    <p:extLst>
      <p:ext uri="{19B8F6BF-5375-455C-9EA6-DF929625EA0E}">
        <p15:presenceInfo xmlns:p15="http://schemas.microsoft.com/office/powerpoint/2012/main" userId="S-1-5-21-4059006370-2331511250-3142268630-15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66FF33"/>
    <a:srgbClr val="0000FF"/>
    <a:srgbClr val="FFEBFF"/>
    <a:srgbClr val="FFE7E7"/>
    <a:srgbClr val="FFDDDD"/>
    <a:srgbClr val="C4F2F0"/>
    <a:srgbClr val="E0F8F7"/>
    <a:srgbClr val="FF66FF"/>
    <a:srgbClr val="FF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45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C5DF5-8C88-4BC6-ABB0-36DD6EC8E5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E5DED-815D-4417-9565-D088AD9427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F5C64-FBCB-4782-B27E-72AED4E1069F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A6448-DC25-4847-99C6-FFF93B5B41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E1619-A436-4997-BAAF-ED6D69DBED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65F5B-C7EE-4478-A858-B91DFE65056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5254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893-C070-489F-B401-00EDF54C6EB1}" type="datetimeFigureOut">
              <a:rPr lang="th-TH" smtClean="0"/>
              <a:t>20/01/68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CB31A-2C32-415C-B073-7EB90165FA8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5436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356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00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1E3-1E82-4DAB-A926-EBA09F95A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B31A-2C32-415C-B073-7EB90165FA8D}" type="slidenum">
              <a:rPr lang="th-TH" smtClean="0"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059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C234-C1AB-402D-8D87-575DE49AF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E5C83-DC70-4E61-8025-64096FC63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F5D9-E4E7-44BD-984F-29A87C23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A9AA6-BD29-4C13-9E63-C4EA08261266}" type="datetime1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8964-7D5C-4C8F-B19A-176385DB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644F-7D09-492E-B724-9547E07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04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9F03-B755-4455-8B47-9ECA4C0B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F9809-AA33-43CC-B440-5B6C33642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B1C30-8BA0-4BBF-91FA-8D5D9B26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B9A95-58BC-4D6C-9035-9A50A8812F39}" type="datetime1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9EE4-FE45-440E-83A9-2DB8C02E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47124-F212-4E4E-8A71-0FB3ECD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78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F6500-07E8-480F-A468-9AD734BD3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1BADC-BBC0-4ED3-9945-64A7EEA7F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1602-8D0F-42AA-A157-19222E6C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E5E666-87E0-47CE-8F77-B3DFD5C6B605}" type="datetime1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A058-4FB5-457A-AF1D-374C6980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746-2A78-4BE4-9396-BB48B5D6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130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5671-F95D-4182-AEDB-409FF2A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47CC-6D87-45B3-B2C4-7D21FB04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374F-0CEB-4CE7-87A4-DA5132C5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AF0C39-820C-4DD1-9C55-F58B86C22141}" type="datetime1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33AD4-3EE0-403D-A952-52018BFC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2125-1C06-455D-82EE-56FD7C70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161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F4AD-E83B-4394-ACF6-BCA9A37A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1B27-F75A-4C5B-81DD-952E3216A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DF3E1-A4F9-4E8F-931C-3FB0B3AC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56E81A-E4DD-4953-9635-C8A0DD10B8F8}" type="datetime1">
              <a:rPr lang="th-TH" smtClean="0"/>
              <a:t>20/01/68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E6A8-BF4D-4761-A407-D8B47B9B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FFB6-8783-475F-9C0B-733772F8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57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30C-B407-427B-B029-BC3B455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05DF-AEA8-4C78-875B-C1A93B078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815C-8894-47C7-96E0-1633736B9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EE8FE-06E2-4F86-B28B-21ABDD70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B3C67-89D3-4A4D-962D-40F2F36C20F4}" type="datetime1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683C-7200-438F-A525-7AF596E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1468-CF50-4D1F-BA57-9B7CABC4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7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03A0-E866-425C-9758-4B19C1F1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BBA3-8CAF-48B1-8673-705326F0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F9B50-B020-4119-8D0C-B9D82CB8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1AAD-6F99-4FD2-8486-B4D9FB85A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55B2C-D3C9-46DE-B24B-E6A54E8E7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1A328-1680-4856-8207-D3499F19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CB76-2DE9-4B06-8307-9922546DA22E}" type="datetime1">
              <a:rPr lang="th-TH" smtClean="0"/>
              <a:t>20/01/68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9AA2B-EC21-4B71-9C13-1E9F232D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3BBC3-D742-44DA-9698-B34D716B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148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61CB-C449-494E-BBC3-EEF28353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4E20-579B-4B7C-93FF-20160412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DEC2FB-407C-4E0C-A7EC-0BDB59485D48}" type="datetime1">
              <a:rPr lang="th-TH" smtClean="0"/>
              <a:t>20/01/68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15935-0A16-49B1-974D-0D9D2A86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05AC-B393-405D-98A0-6F00A65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218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387F2-14C4-4BFF-B4B1-A1E7C9D8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00CB3-0A89-4124-A3C3-1691031BAE06}" type="datetime1">
              <a:rPr lang="th-TH" smtClean="0"/>
              <a:t>20/01/68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5297D-59E3-4580-A357-8073F95E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DC1DC-9303-4D3F-9406-AD27AFDE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860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013-72EA-47DF-B70D-BCB4FE0C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9C07-4937-4BE9-AA28-17FE241D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AA3E5-92A7-4EEA-A35A-34E997E0D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A3BA7-90A5-41C4-AFEC-FB245844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8FA53-D906-4062-B413-9DB407F4F425}" type="datetime1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A8FF0-EDD2-416B-8758-CCF8102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23EC-F42D-4C07-89B6-A9072E0E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997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4917-621B-4846-ABD7-068A695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3790C-F642-42B3-969F-B53060AA2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C7203-E2D7-479C-B0F6-AE80C3807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09B05-86F3-47FD-A69A-F815EC01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139787-23BD-41DD-B7C1-4CB2AB3D83B3}" type="datetime1">
              <a:rPr lang="th-TH" smtClean="0"/>
              <a:t>20/01/68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EDF06-81CD-4F8A-A84B-8D35C8C8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AA73B-FD3A-482E-A39D-27306811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08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33521-3135-4C7E-878F-610B46EC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7E4EF-6442-4CB4-B160-BE5167BC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9CD1D-8110-4E22-AA7C-1779EF23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3554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776A5-0CEB-493C-BEEC-65D67300268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36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DF83-F60E-41E2-B8AC-730E566F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</a:t>
            </a:fld>
            <a:endParaRPr lang="th-TH"/>
          </a:p>
        </p:txBody>
      </p:sp>
      <p:pic>
        <p:nvPicPr>
          <p:cNvPr id="5" name="Picture 2" descr="Fixed Asset Accounting Explained w/ Examples, Entries &amp; More">
            <a:extLst>
              <a:ext uri="{FF2B5EF4-FFF2-40B4-BE49-F238E27FC236}">
                <a16:creationId xmlns:a16="http://schemas.microsoft.com/office/drawing/2014/main" id="{7BC2EEEA-FCD3-4A2A-886D-D902CBB5A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6" y="554183"/>
            <a:ext cx="11074400" cy="591136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6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DC479E-6F5E-4108-ACC0-A73FED2F921A}"/>
              </a:ext>
            </a:extLst>
          </p:cNvPr>
          <p:cNvSpPr/>
          <p:nvPr/>
        </p:nvSpPr>
        <p:spPr>
          <a:xfrm>
            <a:off x="3633437" y="1926897"/>
            <a:ext cx="499624" cy="269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20CE2D-EB65-4155-A93A-BF87F2A2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63352B-62BF-4946-8E47-4BC83E7C6F03}"/>
              </a:ext>
            </a:extLst>
          </p:cNvPr>
          <p:cNvGrpSpPr/>
          <p:nvPr/>
        </p:nvGrpSpPr>
        <p:grpSpPr>
          <a:xfrm>
            <a:off x="618835" y="449589"/>
            <a:ext cx="11102109" cy="5986256"/>
            <a:chOff x="618835" y="449589"/>
            <a:chExt cx="11102109" cy="59862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0C6577-A19A-498A-A7AF-56E51D163F5D}"/>
                </a:ext>
              </a:extLst>
            </p:cNvPr>
            <p:cNvSpPr txBox="1"/>
            <p:nvPr/>
          </p:nvSpPr>
          <p:spPr>
            <a:xfrm>
              <a:off x="1593933" y="449589"/>
              <a:ext cx="9050999" cy="630942"/>
            </a:xfrm>
            <a:custGeom>
              <a:avLst/>
              <a:gdLst>
                <a:gd name="connsiteX0" fmla="*/ 0 w 9050999"/>
                <a:gd name="connsiteY0" fmla="*/ 0 h 630942"/>
                <a:gd name="connsiteX1" fmla="*/ 9050999 w 9050999"/>
                <a:gd name="connsiteY1" fmla="*/ 0 h 630942"/>
                <a:gd name="connsiteX2" fmla="*/ 9050999 w 9050999"/>
                <a:gd name="connsiteY2" fmla="*/ 630942 h 630942"/>
                <a:gd name="connsiteX3" fmla="*/ 0 w 9050999"/>
                <a:gd name="connsiteY3" fmla="*/ 630942 h 630942"/>
                <a:gd name="connsiteX4" fmla="*/ 0 w 9050999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0999" h="630942" fill="none" extrusionOk="0">
                  <a:moveTo>
                    <a:pt x="0" y="0"/>
                  </a:moveTo>
                  <a:cubicBezTo>
                    <a:pt x="3786432" y="-33775"/>
                    <a:pt x="6213271" y="138873"/>
                    <a:pt x="9050999" y="0"/>
                  </a:cubicBezTo>
                  <a:cubicBezTo>
                    <a:pt x="9037952" y="169621"/>
                    <a:pt x="9015346" y="431136"/>
                    <a:pt x="9050999" y="630942"/>
                  </a:cubicBezTo>
                  <a:cubicBezTo>
                    <a:pt x="7397994" y="493612"/>
                    <a:pt x="160319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50999" h="630942" stroke="0" extrusionOk="0">
                  <a:moveTo>
                    <a:pt x="0" y="0"/>
                  </a:moveTo>
                  <a:cubicBezTo>
                    <a:pt x="3834610" y="-101487"/>
                    <a:pt x="5772310" y="-162162"/>
                    <a:pt x="9050999" y="0"/>
                  </a:cubicBezTo>
                  <a:cubicBezTo>
                    <a:pt x="9025530" y="209449"/>
                    <a:pt x="9049630" y="401364"/>
                    <a:pt x="9050999" y="630942"/>
                  </a:cubicBezTo>
                  <a:cubicBezTo>
                    <a:pt x="7627372" y="681007"/>
                    <a:pt x="2376531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B2A5AD-2C43-42B2-A5CF-8572623A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484937"/>
              <a:ext cx="11044594" cy="4950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94E6E4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71346E-8FB9-4B0A-974E-48CC73E873DF}"/>
                </a:ext>
              </a:extLst>
            </p:cNvPr>
            <p:cNvSpPr txBox="1"/>
            <p:nvPr/>
          </p:nvSpPr>
          <p:spPr>
            <a:xfrm>
              <a:off x="796321" y="3105317"/>
              <a:ext cx="1595608" cy="2015936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</a:p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ลงทะเบียนใน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Depreciation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ด้วยวิธีใด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6BCAF-BDE3-4000-8271-477927EFC2A5}"/>
                </a:ext>
              </a:extLst>
            </p:cNvPr>
            <p:cNvSpPr/>
            <p:nvPr/>
          </p:nvSpPr>
          <p:spPr>
            <a:xfrm>
              <a:off x="2689696" y="2628780"/>
              <a:ext cx="8931732" cy="1812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D1872-19E6-4125-9791-5BB42571357B}"/>
                </a:ext>
              </a:extLst>
            </p:cNvPr>
            <p:cNvSpPr/>
            <p:nvPr/>
          </p:nvSpPr>
          <p:spPr>
            <a:xfrm>
              <a:off x="3222836" y="2167314"/>
              <a:ext cx="585190" cy="269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B29F8-A09B-45B4-99BD-58B0FF30A1C2}"/>
                </a:ext>
              </a:extLst>
            </p:cNvPr>
            <p:cNvSpPr txBox="1"/>
            <p:nvPr/>
          </p:nvSpPr>
          <p:spPr>
            <a:xfrm>
              <a:off x="4261039" y="2117227"/>
              <a:ext cx="4602892" cy="36933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ต้องระบุว่า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รายการนั้นๆ ว่าผูกทะเบียนคุมสินทรัพย์อะไร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EAFBE1-3AAC-4029-B4DD-A98B864E6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8112" y="2301893"/>
              <a:ext cx="37292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37848-40F6-4568-B0CC-E842F356C72E}"/>
                </a:ext>
              </a:extLst>
            </p:cNvPr>
            <p:cNvSpPr txBox="1"/>
            <p:nvPr/>
          </p:nvSpPr>
          <p:spPr>
            <a:xfrm>
              <a:off x="5146340" y="3309117"/>
              <a:ext cx="220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คำนวณค่าเสื่อมราคาหรือไม่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E86DE-6767-45A3-ABA4-A51B7A5E60D1}"/>
                </a:ext>
              </a:extLst>
            </p:cNvPr>
            <p:cNvSpPr txBox="1"/>
            <p:nvPr/>
          </p:nvSpPr>
          <p:spPr>
            <a:xfrm>
              <a:off x="6169892" y="3540620"/>
              <a:ext cx="191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วิธีการคำนวณค่าเสื่อมราคา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0B028-B11E-4C62-8636-11548845C3B9}"/>
                </a:ext>
              </a:extLst>
            </p:cNvPr>
            <p:cNvSpPr txBox="1"/>
            <p:nvPr/>
          </p:nvSpPr>
          <p:spPr>
            <a:xfrm>
              <a:off x="5613273" y="3821851"/>
              <a:ext cx="1544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C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อายุการให้ประโยชน์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78867-B587-469B-BD7A-D0B9D171CA57}"/>
                </a:ext>
              </a:extLst>
            </p:cNvPr>
            <p:cNvSpPr txBox="1"/>
            <p:nvPr/>
          </p:nvSpPr>
          <p:spPr>
            <a:xfrm>
              <a:off x="9997516" y="3639976"/>
              <a:ext cx="172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ตามอายุสินทรัพย์นั้นๆ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139C56-001D-4A4F-93B8-B02218C46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2032" y="3914601"/>
              <a:ext cx="201331" cy="184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0DAB4C-19A8-4E3A-A645-538AAF28BDBE}"/>
                </a:ext>
              </a:extLst>
            </p:cNvPr>
            <p:cNvSpPr txBox="1"/>
            <p:nvPr/>
          </p:nvSpPr>
          <p:spPr>
            <a:xfrm>
              <a:off x="10402697" y="4089369"/>
              <a:ext cx="900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มูลค่าซาก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26853F-6EB8-4A43-84CE-B748D484ADCC}"/>
                </a:ext>
              </a:extLst>
            </p:cNvPr>
            <p:cNvSpPr/>
            <p:nvPr/>
          </p:nvSpPr>
          <p:spPr>
            <a:xfrm>
              <a:off x="2680108" y="5776795"/>
              <a:ext cx="8264272" cy="4411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7D1574-FC9C-4B9A-80A0-F90FED29178D}"/>
                </a:ext>
              </a:extLst>
            </p:cNvPr>
            <p:cNvSpPr txBox="1"/>
            <p:nvPr/>
          </p:nvSpPr>
          <p:spPr>
            <a:xfrm>
              <a:off x="7509607" y="5818905"/>
              <a:ext cx="3626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DF0E7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คำนวณค่าเสื่อมราคาจนถึงวันที่สิ้นสุดที่เราบันทึก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2B39D-E401-4956-96D5-7AE2C8F54E6A}"/>
                </a:ext>
              </a:extLst>
            </p:cNvPr>
            <p:cNvSpPr txBox="1"/>
            <p:nvPr/>
          </p:nvSpPr>
          <p:spPr>
            <a:xfrm>
              <a:off x="5345859" y="2768644"/>
              <a:ext cx="21171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ผูกไว้ที่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F4FC5A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อะไร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992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27044-3BC4-4658-8713-A1B44561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100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3D6F4-E910-4A40-82C0-E38CC441C290}"/>
              </a:ext>
            </a:extLst>
          </p:cNvPr>
          <p:cNvGrpSpPr/>
          <p:nvPr/>
        </p:nvGrpSpPr>
        <p:grpSpPr>
          <a:xfrm>
            <a:off x="544945" y="278232"/>
            <a:ext cx="11185237" cy="6036519"/>
            <a:chOff x="797858" y="278232"/>
            <a:chExt cx="10641106" cy="60365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507F36-6D31-42D5-A856-20107D3F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58" y="1138520"/>
              <a:ext cx="10641106" cy="51762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D4C2EE-4190-4404-B07B-F0CD97072322}"/>
                </a:ext>
              </a:extLst>
            </p:cNvPr>
            <p:cNvSpPr/>
            <p:nvPr/>
          </p:nvSpPr>
          <p:spPr>
            <a:xfrm>
              <a:off x="8656813" y="1667839"/>
              <a:ext cx="48637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DC50C6-D7E1-435A-8072-444CDCAC8075}"/>
                </a:ext>
              </a:extLst>
            </p:cNvPr>
            <p:cNvSpPr/>
            <p:nvPr/>
          </p:nvSpPr>
          <p:spPr>
            <a:xfrm>
              <a:off x="8797719" y="2040348"/>
              <a:ext cx="156548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457930-6786-4B02-9357-496A4BE01C1B}"/>
                </a:ext>
              </a:extLst>
            </p:cNvPr>
            <p:cNvSpPr txBox="1"/>
            <p:nvPr/>
          </p:nvSpPr>
          <p:spPr>
            <a:xfrm>
              <a:off x="4639229" y="5020240"/>
              <a:ext cx="4301571" cy="11849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  ไปที่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Action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ไปที่ 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Journal Entry Cancellation</a:t>
              </a:r>
            </a:p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(เพื่อทำการยกเลิกการ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6BD21-51C2-4CBD-98CB-715D53F87DC6}"/>
                </a:ext>
              </a:extLst>
            </p:cNvPr>
            <p:cNvSpPr txBox="1"/>
            <p:nvPr/>
          </p:nvSpPr>
          <p:spPr>
            <a:xfrm>
              <a:off x="1571117" y="278232"/>
              <a:ext cx="9226391" cy="553998"/>
            </a:xfrm>
            <a:custGeom>
              <a:avLst/>
              <a:gdLst>
                <a:gd name="connsiteX0" fmla="*/ 0 w 9226391"/>
                <a:gd name="connsiteY0" fmla="*/ 0 h 553998"/>
                <a:gd name="connsiteX1" fmla="*/ 9226391 w 9226391"/>
                <a:gd name="connsiteY1" fmla="*/ 0 h 553998"/>
                <a:gd name="connsiteX2" fmla="*/ 9226391 w 9226391"/>
                <a:gd name="connsiteY2" fmla="*/ 553998 h 553998"/>
                <a:gd name="connsiteX3" fmla="*/ 0 w 9226391"/>
                <a:gd name="connsiteY3" fmla="*/ 553998 h 553998"/>
                <a:gd name="connsiteX4" fmla="*/ 0 w 922639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6391" h="553998" extrusionOk="0">
                  <a:moveTo>
                    <a:pt x="0" y="0"/>
                  </a:moveTo>
                  <a:cubicBezTo>
                    <a:pt x="3553011" y="-5264"/>
                    <a:pt x="6355932" y="84467"/>
                    <a:pt x="9226391" y="0"/>
                  </a:cubicBezTo>
                  <a:cubicBezTo>
                    <a:pt x="9231013" y="60392"/>
                    <a:pt x="9186038" y="357194"/>
                    <a:pt x="9226391" y="553998"/>
                  </a:cubicBezTo>
                  <a:cubicBezTo>
                    <a:pt x="7433685" y="660318"/>
                    <a:pt x="415303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CD54CA-2F4A-40D3-9147-6C6F0C1A68E9}"/>
                </a:ext>
              </a:extLst>
            </p:cNvPr>
            <p:cNvSpPr/>
            <p:nvPr/>
          </p:nvSpPr>
          <p:spPr>
            <a:xfrm>
              <a:off x="8310284" y="1629140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9FDA8A-F8E4-49AC-BCDD-1B8B450CFC19}"/>
                </a:ext>
              </a:extLst>
            </p:cNvPr>
            <p:cNvSpPr/>
            <p:nvPr/>
          </p:nvSpPr>
          <p:spPr>
            <a:xfrm>
              <a:off x="8462684" y="205882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CF59E7-9912-4750-9D30-344CBC6D76A6}"/>
                </a:ext>
              </a:extLst>
            </p:cNvPr>
            <p:cNvSpPr/>
            <p:nvPr/>
          </p:nvSpPr>
          <p:spPr>
            <a:xfrm>
              <a:off x="4675771" y="5088162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6A19C6-E72B-4D33-A784-A382AC4BAF4C}"/>
                </a:ext>
              </a:extLst>
            </p:cNvPr>
            <p:cNvSpPr/>
            <p:nvPr/>
          </p:nvSpPr>
          <p:spPr>
            <a:xfrm>
              <a:off x="4698862" y="5462426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480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23D0D-017E-4D6B-96DE-F74902A6CCA1}"/>
              </a:ext>
            </a:extLst>
          </p:cNvPr>
          <p:cNvSpPr txBox="1"/>
          <p:nvPr/>
        </p:nvSpPr>
        <p:spPr>
          <a:xfrm>
            <a:off x="6418725" y="3720355"/>
            <a:ext cx="22411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การลบรายการบันทึกประจำวัน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072A7-BB5C-4749-BDEE-25D0DC85745F}"/>
              </a:ext>
            </a:extLst>
          </p:cNvPr>
          <p:cNvGrpSpPr/>
          <p:nvPr/>
        </p:nvGrpSpPr>
        <p:grpSpPr>
          <a:xfrm>
            <a:off x="692727" y="269538"/>
            <a:ext cx="10834254" cy="6168477"/>
            <a:chOff x="923635" y="260302"/>
            <a:chExt cx="10421077" cy="61684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4819A-2F27-4819-81A1-5CDD6A75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168616"/>
              <a:ext cx="10421077" cy="5260163"/>
            </a:xfrm>
            <a:prstGeom prst="rect">
              <a:avLst/>
            </a:prstGeom>
            <a:ln w="38100" cap="sq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93FE2-C66B-4CD4-9556-1C7AA9111FE5}"/>
                </a:ext>
              </a:extLst>
            </p:cNvPr>
            <p:cNvSpPr/>
            <p:nvPr/>
          </p:nvSpPr>
          <p:spPr>
            <a:xfrm>
              <a:off x="5272925" y="3776041"/>
              <a:ext cx="3447565" cy="14259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3A437-36B1-4C25-AF44-4229C709758D}"/>
                </a:ext>
              </a:extLst>
            </p:cNvPr>
            <p:cNvSpPr txBox="1"/>
            <p:nvPr/>
          </p:nvSpPr>
          <p:spPr>
            <a:xfrm>
              <a:off x="4894182" y="5335905"/>
              <a:ext cx="5689002" cy="10002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Cancel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ระบบจะแจ้งเตือน ว่า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การลบรายการสมุดรายวันจะลบธุรกรรมทางบัญชีทั้งหมดในรายการ และทำให้เอกสารต้นฉบับไม่ถูกผ่านรายการ คุณยังต้องการลบรายการหรือไม่ ให้ตอบ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Yes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</a:t>
              </a:r>
              <a:endParaRPr lang="th-TH" sz="23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88CFA2BF-936E-4441-BC77-CEA8A8B06BD2}"/>
                </a:ext>
              </a:extLst>
            </p:cNvPr>
            <p:cNvSpPr/>
            <p:nvPr/>
          </p:nvSpPr>
          <p:spPr>
            <a:xfrm>
              <a:off x="5986203" y="4714216"/>
              <a:ext cx="330330" cy="349622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F6A43-BBFE-4DD1-96EA-F80A6CAF8989}"/>
                </a:ext>
              </a:extLst>
            </p:cNvPr>
            <p:cNvSpPr/>
            <p:nvPr/>
          </p:nvSpPr>
          <p:spPr>
            <a:xfrm>
              <a:off x="7084864" y="4804197"/>
              <a:ext cx="800628" cy="289111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F489B5-B41F-40E8-BD05-EA9967AAA8EC}"/>
                </a:ext>
              </a:extLst>
            </p:cNvPr>
            <p:cNvSpPr txBox="1"/>
            <p:nvPr/>
          </p:nvSpPr>
          <p:spPr>
            <a:xfrm>
              <a:off x="1927542" y="260302"/>
              <a:ext cx="8839704" cy="553998"/>
            </a:xfrm>
            <a:custGeom>
              <a:avLst/>
              <a:gdLst>
                <a:gd name="connsiteX0" fmla="*/ 0 w 8839704"/>
                <a:gd name="connsiteY0" fmla="*/ 0 h 553998"/>
                <a:gd name="connsiteX1" fmla="*/ 8839704 w 8839704"/>
                <a:gd name="connsiteY1" fmla="*/ 0 h 553998"/>
                <a:gd name="connsiteX2" fmla="*/ 8839704 w 8839704"/>
                <a:gd name="connsiteY2" fmla="*/ 553998 h 553998"/>
                <a:gd name="connsiteX3" fmla="*/ 0 w 8839704"/>
                <a:gd name="connsiteY3" fmla="*/ 553998 h 553998"/>
                <a:gd name="connsiteX4" fmla="*/ 0 w 88397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704" h="553998" extrusionOk="0">
                  <a:moveTo>
                    <a:pt x="0" y="0"/>
                  </a:moveTo>
                  <a:cubicBezTo>
                    <a:pt x="3975156" y="-5264"/>
                    <a:pt x="6350908" y="84467"/>
                    <a:pt x="8839704" y="0"/>
                  </a:cubicBezTo>
                  <a:cubicBezTo>
                    <a:pt x="8844326" y="60392"/>
                    <a:pt x="8799351" y="357194"/>
                    <a:pt x="8839704" y="553998"/>
                  </a:cubicBezTo>
                  <a:cubicBezTo>
                    <a:pt x="6621642" y="660318"/>
                    <a:pt x="330414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4EAF20-73C6-4B59-BDEB-FDF2EAA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2827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D78B62-8B03-43EB-B749-A08C0FB977E6}"/>
              </a:ext>
            </a:extLst>
          </p:cNvPr>
          <p:cNvGrpSpPr/>
          <p:nvPr/>
        </p:nvGrpSpPr>
        <p:grpSpPr>
          <a:xfrm>
            <a:off x="581890" y="350979"/>
            <a:ext cx="11092873" cy="5909939"/>
            <a:chOff x="950262" y="307302"/>
            <a:chExt cx="10354235" cy="5778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7DC8CD-0193-4E83-9AF5-5AB2C5E4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262" y="1264027"/>
              <a:ext cx="10354235" cy="4821407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A5C57-A1EF-48A7-8D3C-04C027FB6269}"/>
                </a:ext>
              </a:extLst>
            </p:cNvPr>
            <p:cNvSpPr/>
            <p:nvPr/>
          </p:nvSpPr>
          <p:spPr>
            <a:xfrm>
              <a:off x="2108981" y="1361013"/>
              <a:ext cx="295275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0B806C-DB76-4F6D-8929-DAF84A0039F3}"/>
                </a:ext>
              </a:extLst>
            </p:cNvPr>
            <p:cNvSpPr txBox="1"/>
            <p:nvPr/>
          </p:nvSpPr>
          <p:spPr>
            <a:xfrm>
              <a:off x="7851705" y="2936066"/>
              <a:ext cx="2090164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จะเปลียนเป็น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  <a:endParaRPr lang="th-TH" sz="21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69F9B4-47D4-44C3-B8E0-7BEDD7737CA4}"/>
                </a:ext>
              </a:extLst>
            </p:cNvPr>
            <p:cNvSpPr/>
            <p:nvPr/>
          </p:nvSpPr>
          <p:spPr>
            <a:xfrm>
              <a:off x="8209400" y="2471369"/>
              <a:ext cx="1687643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8273FB-B1B8-47A9-9B7F-0C6581D6F3B8}"/>
                </a:ext>
              </a:extLst>
            </p:cNvPr>
            <p:cNvSpPr txBox="1"/>
            <p:nvPr/>
          </p:nvSpPr>
          <p:spPr>
            <a:xfrm>
              <a:off x="1102663" y="2258098"/>
              <a:ext cx="1425384" cy="34009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>
                  <a:solidFill>
                    <a:srgbClr val="FF0000"/>
                  </a:solidFill>
                </a:rPr>
                <a:t>*******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เมื่อทำการแก้ไขเสร็จ </a:t>
              </a:r>
              <a:r>
                <a:rPr lang="th-TH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ให้กลับมาที่หน้า </a:t>
              </a:r>
              <a:endParaRPr lang="en-US" sz="18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ระบบจะเปลี่ยน 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 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ให้เหมือนเดิม</a:t>
              </a:r>
              <a:r>
                <a:rPr lang="en-US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endParaRPr lang="th-TH" sz="1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5A6245-C484-4FB1-A709-29885F90E989}"/>
                </a:ext>
              </a:extLst>
            </p:cNvPr>
            <p:cNvSpPr txBox="1"/>
            <p:nvPr/>
          </p:nvSpPr>
          <p:spPr>
            <a:xfrm>
              <a:off x="1458923" y="307302"/>
              <a:ext cx="9198976" cy="541642"/>
            </a:xfrm>
            <a:custGeom>
              <a:avLst/>
              <a:gdLst>
                <a:gd name="connsiteX0" fmla="*/ 0 w 9198976"/>
                <a:gd name="connsiteY0" fmla="*/ 0 h 541642"/>
                <a:gd name="connsiteX1" fmla="*/ 9198976 w 9198976"/>
                <a:gd name="connsiteY1" fmla="*/ 0 h 541642"/>
                <a:gd name="connsiteX2" fmla="*/ 9198976 w 9198976"/>
                <a:gd name="connsiteY2" fmla="*/ 541642 h 541642"/>
                <a:gd name="connsiteX3" fmla="*/ 0 w 9198976"/>
                <a:gd name="connsiteY3" fmla="*/ 541642 h 541642"/>
                <a:gd name="connsiteX4" fmla="*/ 0 w 9198976"/>
                <a:gd name="connsiteY4" fmla="*/ 0 h 5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8976" h="541642" extrusionOk="0">
                  <a:moveTo>
                    <a:pt x="0" y="0"/>
                  </a:moveTo>
                  <a:cubicBezTo>
                    <a:pt x="1658136" y="-5264"/>
                    <a:pt x="4762123" y="84467"/>
                    <a:pt x="9198976" y="0"/>
                  </a:cubicBezTo>
                  <a:cubicBezTo>
                    <a:pt x="9240571" y="258716"/>
                    <a:pt x="9232269" y="350485"/>
                    <a:pt x="9198976" y="541642"/>
                  </a:cubicBezTo>
                  <a:cubicBezTo>
                    <a:pt x="7376114" y="647962"/>
                    <a:pt x="3761501" y="533993"/>
                    <a:pt x="0" y="541642"/>
                  </a:cubicBezTo>
                  <a:cubicBezTo>
                    <a:pt x="-32640" y="325150"/>
                    <a:pt x="2262" y="22317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62AD-E0A4-4F26-AD25-A956CD53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3883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9E95F-7F45-4C36-B68B-0933D7E8E2B4}"/>
              </a:ext>
            </a:extLst>
          </p:cNvPr>
          <p:cNvGrpSpPr/>
          <p:nvPr/>
        </p:nvGrpSpPr>
        <p:grpSpPr>
          <a:xfrm>
            <a:off x="644651" y="228743"/>
            <a:ext cx="11131718" cy="6186673"/>
            <a:chOff x="672355" y="260308"/>
            <a:chExt cx="10927978" cy="618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7629B-7047-459D-A886-3A0FEE07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355" y="1173017"/>
              <a:ext cx="10927978" cy="5273964"/>
            </a:xfrm>
            <a:prstGeom prst="rect">
              <a:avLst/>
            </a:prstGeom>
            <a:ln w="38100" cap="sq">
              <a:solidFill>
                <a:srgbClr val="A8EAE8"/>
              </a:solidFill>
              <a:prstDash val="solid"/>
              <a:miter lim="800000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847861-A7C4-475E-96D8-A3C4D0029EF3}"/>
                </a:ext>
              </a:extLst>
            </p:cNvPr>
            <p:cNvSpPr/>
            <p:nvPr/>
          </p:nvSpPr>
          <p:spPr>
            <a:xfrm>
              <a:off x="2107791" y="1901671"/>
              <a:ext cx="450828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D3E4EC-3BBA-4A18-9810-FD39521B0FD8}"/>
                </a:ext>
              </a:extLst>
            </p:cNvPr>
            <p:cNvSpPr/>
            <p:nvPr/>
          </p:nvSpPr>
          <p:spPr>
            <a:xfrm>
              <a:off x="2836891" y="3033683"/>
              <a:ext cx="1917264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EFF657-0594-4E4C-B2A8-EAD70B4E6D26}"/>
                </a:ext>
              </a:extLst>
            </p:cNvPr>
            <p:cNvSpPr txBox="1"/>
            <p:nvPr/>
          </p:nvSpPr>
          <p:spPr>
            <a:xfrm>
              <a:off x="2859746" y="1885437"/>
              <a:ext cx="135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endParaRPr lang="th-TH" sz="1800" dirty="0"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1200E-E758-4150-83CC-46F87C4329A4}"/>
                </a:ext>
              </a:extLst>
            </p:cNvPr>
            <p:cNvSpPr txBox="1"/>
            <p:nvPr/>
          </p:nvSpPr>
          <p:spPr>
            <a:xfrm>
              <a:off x="4849092" y="3011648"/>
              <a:ext cx="2930355" cy="9387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</a:t>
              </a:r>
            </a:p>
            <a:p>
              <a:r>
                <a:rPr lang="en-US" sz="18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ต้องไปดูว่าที่ยอดไม่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เพราะอะไร จากขาบัญชีไหน ที่ไม่ได้ผูกคู่บัญชีไว้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A2BDB-3CFF-4014-AFCC-0F459AB16014}"/>
                </a:ext>
              </a:extLst>
            </p:cNvPr>
            <p:cNvSpPr txBox="1"/>
            <p:nvPr/>
          </p:nvSpPr>
          <p:spPr>
            <a:xfrm>
              <a:off x="1544677" y="260308"/>
              <a:ext cx="9384670" cy="553998"/>
            </a:xfrm>
            <a:custGeom>
              <a:avLst/>
              <a:gdLst>
                <a:gd name="connsiteX0" fmla="*/ 0 w 9384670"/>
                <a:gd name="connsiteY0" fmla="*/ 0 h 553998"/>
                <a:gd name="connsiteX1" fmla="*/ 9384670 w 9384670"/>
                <a:gd name="connsiteY1" fmla="*/ 0 h 553998"/>
                <a:gd name="connsiteX2" fmla="*/ 9384670 w 9384670"/>
                <a:gd name="connsiteY2" fmla="*/ 553998 h 553998"/>
                <a:gd name="connsiteX3" fmla="*/ 0 w 9384670"/>
                <a:gd name="connsiteY3" fmla="*/ 553998 h 553998"/>
                <a:gd name="connsiteX4" fmla="*/ 0 w 938467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4670" h="553998" extrusionOk="0">
                  <a:moveTo>
                    <a:pt x="0" y="0"/>
                  </a:moveTo>
                  <a:cubicBezTo>
                    <a:pt x="4510655" y="-5264"/>
                    <a:pt x="6854679" y="84467"/>
                    <a:pt x="9384670" y="0"/>
                  </a:cubicBezTo>
                  <a:cubicBezTo>
                    <a:pt x="9389292" y="60392"/>
                    <a:pt x="9344317" y="357194"/>
                    <a:pt x="9384670" y="553998"/>
                  </a:cubicBezTo>
                  <a:cubicBezTo>
                    <a:pt x="7766071" y="660318"/>
                    <a:pt x="138038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1D521-538A-4CFC-9135-1A56150C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3634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5AE4354-7448-48AF-BD41-8966EEFBC127}"/>
              </a:ext>
            </a:extLst>
          </p:cNvPr>
          <p:cNvSpPr/>
          <p:nvPr/>
        </p:nvSpPr>
        <p:spPr>
          <a:xfrm>
            <a:off x="5886783" y="567086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F3A5A02-80CA-45CE-83D3-B26DC8FB1C50}"/>
              </a:ext>
            </a:extLst>
          </p:cNvPr>
          <p:cNvSpPr/>
          <p:nvPr/>
        </p:nvSpPr>
        <p:spPr>
          <a:xfrm>
            <a:off x="8122752" y="5652937"/>
            <a:ext cx="487123" cy="156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59899-88A2-4435-AC9C-31CAA801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104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866D8-3B8B-4D5C-BFD1-461DDEF2B518}"/>
              </a:ext>
            </a:extLst>
          </p:cNvPr>
          <p:cNvGrpSpPr/>
          <p:nvPr/>
        </p:nvGrpSpPr>
        <p:grpSpPr>
          <a:xfrm>
            <a:off x="736308" y="247215"/>
            <a:ext cx="10901511" cy="6117986"/>
            <a:chOff x="810198" y="182563"/>
            <a:chExt cx="10640292" cy="61179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8C81BA-9C12-4342-BD7A-F3B998A9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98" y="1060773"/>
              <a:ext cx="10640292" cy="5239776"/>
            </a:xfrm>
            <a:prstGeom prst="rect">
              <a:avLst/>
            </a:prstGeom>
            <a:ln w="38100" cap="sq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D6AF1C-A04A-4EB2-9216-AE43C2EE0CDD}"/>
                </a:ext>
              </a:extLst>
            </p:cNvPr>
            <p:cNvSpPr/>
            <p:nvPr/>
          </p:nvSpPr>
          <p:spPr>
            <a:xfrm>
              <a:off x="4447967" y="3091220"/>
              <a:ext cx="5404633" cy="3011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1493D8-0706-45C7-B09B-45FA39BD2AFC}"/>
                </a:ext>
              </a:extLst>
            </p:cNvPr>
            <p:cNvSpPr txBox="1"/>
            <p:nvPr/>
          </p:nvSpPr>
          <p:spPr>
            <a:xfrm>
              <a:off x="4702896" y="5534503"/>
              <a:ext cx="6020682" cy="36933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      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        Asset Group Entry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B864E9-B568-49C5-A89E-6D517869CDD1}"/>
                </a:ext>
              </a:extLst>
            </p:cNvPr>
            <p:cNvSpPr txBox="1"/>
            <p:nvPr/>
          </p:nvSpPr>
          <p:spPr>
            <a:xfrm>
              <a:off x="1371670" y="182563"/>
              <a:ext cx="9628068" cy="553998"/>
            </a:xfrm>
            <a:custGeom>
              <a:avLst/>
              <a:gdLst>
                <a:gd name="connsiteX0" fmla="*/ 0 w 9628068"/>
                <a:gd name="connsiteY0" fmla="*/ 0 h 553998"/>
                <a:gd name="connsiteX1" fmla="*/ 9628068 w 9628068"/>
                <a:gd name="connsiteY1" fmla="*/ 0 h 553998"/>
                <a:gd name="connsiteX2" fmla="*/ 9628068 w 9628068"/>
                <a:gd name="connsiteY2" fmla="*/ 553998 h 553998"/>
                <a:gd name="connsiteX3" fmla="*/ 0 w 9628068"/>
                <a:gd name="connsiteY3" fmla="*/ 553998 h 553998"/>
                <a:gd name="connsiteX4" fmla="*/ 0 w 962806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8068" h="553998" extrusionOk="0">
                  <a:moveTo>
                    <a:pt x="0" y="0"/>
                  </a:moveTo>
                  <a:cubicBezTo>
                    <a:pt x="4362436" y="-5264"/>
                    <a:pt x="6610279" y="84467"/>
                    <a:pt x="9628068" y="0"/>
                  </a:cubicBezTo>
                  <a:cubicBezTo>
                    <a:pt x="9632690" y="60392"/>
                    <a:pt x="9587715" y="357194"/>
                    <a:pt x="9628068" y="553998"/>
                  </a:cubicBezTo>
                  <a:cubicBezTo>
                    <a:pt x="8277207" y="660318"/>
                    <a:pt x="218242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7CE43E6-B830-4C23-AC67-6C23BBB3A115}"/>
                </a:ext>
              </a:extLst>
            </p:cNvPr>
            <p:cNvSpPr/>
            <p:nvPr/>
          </p:nvSpPr>
          <p:spPr>
            <a:xfrm>
              <a:off x="5960673" y="5615993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0E97522-3D59-45B9-9AA1-D39720AD899B}"/>
                </a:ext>
              </a:extLst>
            </p:cNvPr>
            <p:cNvSpPr/>
            <p:nvPr/>
          </p:nvSpPr>
          <p:spPr>
            <a:xfrm>
              <a:off x="8199268" y="5608328"/>
              <a:ext cx="255398" cy="234164"/>
            </a:xfrm>
            <a:prstGeom prst="rightArrow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CD598E-BDBB-40E3-8126-F33B2C2A66E4}"/>
                </a:ext>
              </a:extLst>
            </p:cNvPr>
            <p:cNvSpPr/>
            <p:nvPr/>
          </p:nvSpPr>
          <p:spPr>
            <a:xfrm>
              <a:off x="4606071" y="2799018"/>
              <a:ext cx="304798" cy="2935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87A1C6-C277-4765-806E-44CC583B9A5E}"/>
                </a:ext>
              </a:extLst>
            </p:cNvPr>
            <p:cNvSpPr/>
            <p:nvPr/>
          </p:nvSpPr>
          <p:spPr>
            <a:xfrm>
              <a:off x="7110262" y="2780190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455F20-CE3F-4D89-95F0-B8A4CF159DBD}"/>
                </a:ext>
              </a:extLst>
            </p:cNvPr>
            <p:cNvSpPr/>
            <p:nvPr/>
          </p:nvSpPr>
          <p:spPr>
            <a:xfrm>
              <a:off x="8962153" y="2775574"/>
              <a:ext cx="304798" cy="312346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296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81C7D3-557C-4F58-95B7-16C97C82466D}"/>
              </a:ext>
            </a:extLst>
          </p:cNvPr>
          <p:cNvSpPr/>
          <p:nvPr/>
        </p:nvSpPr>
        <p:spPr>
          <a:xfrm>
            <a:off x="5710517" y="3544780"/>
            <a:ext cx="2251185" cy="212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8027C-F529-4176-8BCF-90EB5B507DA3}"/>
              </a:ext>
            </a:extLst>
          </p:cNvPr>
          <p:cNvGrpSpPr/>
          <p:nvPr/>
        </p:nvGrpSpPr>
        <p:grpSpPr>
          <a:xfrm>
            <a:off x="665017" y="251613"/>
            <a:ext cx="11009747" cy="6241551"/>
            <a:chOff x="806825" y="242378"/>
            <a:chExt cx="10614211" cy="5995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197EE8-DA52-49E8-B683-DA02AF33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25" y="1147871"/>
              <a:ext cx="10614211" cy="5089767"/>
            </a:xfrm>
            <a:prstGeom prst="rect">
              <a:avLst/>
            </a:prstGeom>
            <a:ln w="38100" cap="sq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8889A1-3381-40AC-AF70-FB069E412B58}"/>
                </a:ext>
              </a:extLst>
            </p:cNvPr>
            <p:cNvSpPr/>
            <p:nvPr/>
          </p:nvSpPr>
          <p:spPr>
            <a:xfrm>
              <a:off x="3218579" y="2501155"/>
              <a:ext cx="1654299" cy="5121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1B988C-7F7D-4887-999F-7BEB67912905}"/>
                </a:ext>
              </a:extLst>
            </p:cNvPr>
            <p:cNvSpPr/>
            <p:nvPr/>
          </p:nvSpPr>
          <p:spPr>
            <a:xfrm>
              <a:off x="5322873" y="2505711"/>
              <a:ext cx="3835445" cy="17411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01665-36DC-4BDB-A638-4D48CECE7150}"/>
                </a:ext>
              </a:extLst>
            </p:cNvPr>
            <p:cNvSpPr txBox="1"/>
            <p:nvPr/>
          </p:nvSpPr>
          <p:spPr>
            <a:xfrm>
              <a:off x="5628454" y="4670117"/>
              <a:ext cx="3630850" cy="9233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sset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roup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ผูก </a:t>
              </a:r>
              <a:r>
                <a:rPr lang="en-US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</a:t>
              </a:r>
              <a:r>
                <a:rPr lang="th-TH" sz="1800" i="0" u="none" strike="noStrike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GL Control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FDFB8DE4-5512-455A-B9C5-48499908B786}"/>
                </a:ext>
              </a:extLst>
            </p:cNvPr>
            <p:cNvSpPr/>
            <p:nvPr/>
          </p:nvSpPr>
          <p:spPr>
            <a:xfrm>
              <a:off x="7153837" y="4094001"/>
              <a:ext cx="406602" cy="4561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C55442-BC25-4CD2-A17C-3E04DE6C8AF2}"/>
                </a:ext>
              </a:extLst>
            </p:cNvPr>
            <p:cNvSpPr/>
            <p:nvPr/>
          </p:nvSpPr>
          <p:spPr>
            <a:xfrm>
              <a:off x="5988421" y="2537647"/>
              <a:ext cx="674364" cy="2120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6F57A-ADA8-40B0-89CA-293C08E31E09}"/>
                </a:ext>
              </a:extLst>
            </p:cNvPr>
            <p:cNvSpPr txBox="1"/>
            <p:nvPr/>
          </p:nvSpPr>
          <p:spPr>
            <a:xfrm>
              <a:off x="1688376" y="242378"/>
              <a:ext cx="9011392" cy="532137"/>
            </a:xfrm>
            <a:custGeom>
              <a:avLst/>
              <a:gdLst>
                <a:gd name="connsiteX0" fmla="*/ 0 w 9011392"/>
                <a:gd name="connsiteY0" fmla="*/ 0 h 532137"/>
                <a:gd name="connsiteX1" fmla="*/ 9011392 w 9011392"/>
                <a:gd name="connsiteY1" fmla="*/ 0 h 532137"/>
                <a:gd name="connsiteX2" fmla="*/ 9011392 w 9011392"/>
                <a:gd name="connsiteY2" fmla="*/ 532137 h 532137"/>
                <a:gd name="connsiteX3" fmla="*/ 0 w 9011392"/>
                <a:gd name="connsiteY3" fmla="*/ 532137 h 532137"/>
                <a:gd name="connsiteX4" fmla="*/ 0 w 9011392"/>
                <a:gd name="connsiteY4" fmla="*/ 0 h 53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1392" h="532137" extrusionOk="0">
                  <a:moveTo>
                    <a:pt x="0" y="0"/>
                  </a:moveTo>
                  <a:cubicBezTo>
                    <a:pt x="3131215" y="-5264"/>
                    <a:pt x="4710970" y="84467"/>
                    <a:pt x="9011392" y="0"/>
                  </a:cubicBezTo>
                  <a:cubicBezTo>
                    <a:pt x="8993160" y="59148"/>
                    <a:pt x="9033417" y="360960"/>
                    <a:pt x="9011392" y="532137"/>
                  </a:cubicBezTo>
                  <a:cubicBezTo>
                    <a:pt x="6982187" y="638457"/>
                    <a:pt x="1062148" y="524488"/>
                    <a:pt x="0" y="532137"/>
                  </a:cubicBezTo>
                  <a:cubicBezTo>
                    <a:pt x="-17696" y="335676"/>
                    <a:pt x="42703" y="24700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8875E7-509E-458F-A11D-6A2B8B12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8850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BAD5-7D21-4938-BEF0-0B0B9DAB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106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20EDE-414D-4783-951D-ADF8C53C5B6A}"/>
              </a:ext>
            </a:extLst>
          </p:cNvPr>
          <p:cNvGrpSpPr/>
          <p:nvPr/>
        </p:nvGrpSpPr>
        <p:grpSpPr>
          <a:xfrm>
            <a:off x="714310" y="248255"/>
            <a:ext cx="10831147" cy="6328036"/>
            <a:chOff x="797435" y="192454"/>
            <a:chExt cx="10616144" cy="60909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068335-878E-4BF1-9CBD-DE35FAFC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35" y="1061100"/>
              <a:ext cx="10616144" cy="5222282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0F8FB6-F2D8-414A-908C-E95BB8A49840}"/>
                </a:ext>
              </a:extLst>
            </p:cNvPr>
            <p:cNvSpPr/>
            <p:nvPr/>
          </p:nvSpPr>
          <p:spPr>
            <a:xfrm>
              <a:off x="5675203" y="3494692"/>
              <a:ext cx="4957481" cy="318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A37EAB-A4FC-43E5-BF47-FACBA829F514}"/>
                </a:ext>
              </a:extLst>
            </p:cNvPr>
            <p:cNvSpPr/>
            <p:nvPr/>
          </p:nvSpPr>
          <p:spPr>
            <a:xfrm>
              <a:off x="5980003" y="2423411"/>
              <a:ext cx="627530" cy="270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142783-D1A9-478D-BDD5-CF512D00134F}"/>
                </a:ext>
              </a:extLst>
            </p:cNvPr>
            <p:cNvSpPr txBox="1"/>
            <p:nvPr/>
          </p:nvSpPr>
          <p:spPr>
            <a:xfrm>
              <a:off x="3407136" y="2856560"/>
              <a:ext cx="1658468" cy="3231654"/>
            </a:xfrm>
            <a:prstGeom prst="rect">
              <a:avLst/>
            </a:prstGeom>
            <a:solidFill>
              <a:srgbClr val="E1F4FF"/>
            </a:solidFill>
            <a:ln w="19050">
              <a:solidFill>
                <a:srgbClr val="0066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1700" dirty="0" err="1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Control </a:t>
              </a:r>
            </a:p>
            <a:p>
              <a:pPr algn="ctr"/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th-TH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</a:t>
              </a:r>
            </a:p>
            <a:p>
              <a:pPr algn="ctr"/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endParaRPr lang="en-US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1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Control Code Entry</a:t>
              </a:r>
              <a:endParaRPr lang="th-TH" sz="17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37D7304-DC37-4195-A4D7-1B49F4B65449}"/>
                </a:ext>
              </a:extLst>
            </p:cNvPr>
            <p:cNvSpPr/>
            <p:nvPr/>
          </p:nvSpPr>
          <p:spPr>
            <a:xfrm>
              <a:off x="4043626" y="317481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C0E911B-A0DE-4101-8677-B8CC5508C83E}"/>
                </a:ext>
              </a:extLst>
            </p:cNvPr>
            <p:cNvSpPr/>
            <p:nvPr/>
          </p:nvSpPr>
          <p:spPr>
            <a:xfrm>
              <a:off x="4052591" y="366327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AF626E4-B46E-4642-8F12-0A84A7FE223C}"/>
                </a:ext>
              </a:extLst>
            </p:cNvPr>
            <p:cNvSpPr/>
            <p:nvPr/>
          </p:nvSpPr>
          <p:spPr>
            <a:xfrm>
              <a:off x="4061558" y="4151741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FD3A9BA-F2E3-4959-8F02-7728AA24CFE2}"/>
                </a:ext>
              </a:extLst>
            </p:cNvPr>
            <p:cNvSpPr/>
            <p:nvPr/>
          </p:nvSpPr>
          <p:spPr>
            <a:xfrm>
              <a:off x="4052591" y="4693886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DA6C28B8-58F1-4E52-A4DE-2CDDF95E574E}"/>
                </a:ext>
              </a:extLst>
            </p:cNvPr>
            <p:cNvSpPr/>
            <p:nvPr/>
          </p:nvSpPr>
          <p:spPr>
            <a:xfrm>
              <a:off x="4061558" y="5199583"/>
              <a:ext cx="188258" cy="23472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AF570-B5C0-4476-9CA7-5795BF7810EB}"/>
                </a:ext>
              </a:extLst>
            </p:cNvPr>
            <p:cNvSpPr/>
            <p:nvPr/>
          </p:nvSpPr>
          <p:spPr>
            <a:xfrm>
              <a:off x="3335415" y="2451979"/>
              <a:ext cx="1757084" cy="337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9945FE-894A-4D4A-8BDC-8E1575132A38}"/>
                </a:ext>
              </a:extLst>
            </p:cNvPr>
            <p:cNvSpPr txBox="1"/>
            <p:nvPr/>
          </p:nvSpPr>
          <p:spPr>
            <a:xfrm>
              <a:off x="6670288" y="2318191"/>
              <a:ext cx="2796987" cy="477054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ผูกกับ</a:t>
              </a:r>
              <a:r>
                <a:rPr lang="en-US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C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ontrol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หรือยัง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EB778F-777C-411C-AFF7-6EAF9BCE1EB2}"/>
                </a:ext>
              </a:extLst>
            </p:cNvPr>
            <p:cNvSpPr txBox="1"/>
            <p:nvPr/>
          </p:nvSpPr>
          <p:spPr>
            <a:xfrm>
              <a:off x="1328516" y="192454"/>
              <a:ext cx="9683311" cy="533240"/>
            </a:xfrm>
            <a:custGeom>
              <a:avLst/>
              <a:gdLst>
                <a:gd name="connsiteX0" fmla="*/ 0 w 9683311"/>
                <a:gd name="connsiteY0" fmla="*/ 0 h 533240"/>
                <a:gd name="connsiteX1" fmla="*/ 9683311 w 9683311"/>
                <a:gd name="connsiteY1" fmla="*/ 0 h 533240"/>
                <a:gd name="connsiteX2" fmla="*/ 9683311 w 9683311"/>
                <a:gd name="connsiteY2" fmla="*/ 533240 h 533240"/>
                <a:gd name="connsiteX3" fmla="*/ 0 w 9683311"/>
                <a:gd name="connsiteY3" fmla="*/ 533240 h 533240"/>
                <a:gd name="connsiteX4" fmla="*/ 0 w 9683311"/>
                <a:gd name="connsiteY4" fmla="*/ 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311" h="533240" extrusionOk="0">
                  <a:moveTo>
                    <a:pt x="0" y="0"/>
                  </a:moveTo>
                  <a:cubicBezTo>
                    <a:pt x="4794122" y="-5264"/>
                    <a:pt x="7098791" y="84467"/>
                    <a:pt x="9683311" y="0"/>
                  </a:cubicBezTo>
                  <a:cubicBezTo>
                    <a:pt x="9672806" y="91908"/>
                    <a:pt x="9660381" y="356473"/>
                    <a:pt x="9683311" y="533240"/>
                  </a:cubicBezTo>
                  <a:cubicBezTo>
                    <a:pt x="8393217" y="639560"/>
                    <a:pt x="2285800" y="525591"/>
                    <a:pt x="0" y="533240"/>
                  </a:cubicBezTo>
                  <a:cubicBezTo>
                    <a:pt x="43668" y="275388"/>
                    <a:pt x="-1821" y="20213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35BC0-9ECA-4BAB-B5ED-200495392D12}"/>
                </a:ext>
              </a:extLst>
            </p:cNvPr>
            <p:cNvSpPr/>
            <p:nvPr/>
          </p:nvSpPr>
          <p:spPr>
            <a:xfrm>
              <a:off x="4116545" y="2272543"/>
              <a:ext cx="304798" cy="293518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DC2F99-11D6-427D-BF6A-19D7ACEE6ECE}"/>
                </a:ext>
              </a:extLst>
            </p:cNvPr>
            <p:cNvSpPr/>
            <p:nvPr/>
          </p:nvSpPr>
          <p:spPr>
            <a:xfrm>
              <a:off x="6140444" y="2050518"/>
              <a:ext cx="304798" cy="312346"/>
            </a:xfrm>
            <a:prstGeom prst="ellipse">
              <a:avLst/>
            </a:prstGeom>
            <a:solidFill>
              <a:srgbClr val="CC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B6708A-387B-48A9-9A65-6580E508F68A}"/>
                </a:ext>
              </a:extLst>
            </p:cNvPr>
            <p:cNvSpPr/>
            <p:nvPr/>
          </p:nvSpPr>
          <p:spPr>
            <a:xfrm>
              <a:off x="5914153" y="3135793"/>
              <a:ext cx="304798" cy="31234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59FD29-66A3-4AF9-8089-52A6916CC679}"/>
                </a:ext>
              </a:extLst>
            </p:cNvPr>
            <p:cNvSpPr/>
            <p:nvPr/>
          </p:nvSpPr>
          <p:spPr>
            <a:xfrm>
              <a:off x="8033897" y="3482154"/>
              <a:ext cx="304798" cy="3182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EBA8CC-2278-4794-9FB9-A963AE2A82D7}"/>
                </a:ext>
              </a:extLst>
            </p:cNvPr>
            <p:cNvSpPr/>
            <p:nvPr/>
          </p:nvSpPr>
          <p:spPr>
            <a:xfrm>
              <a:off x="10255239" y="3494692"/>
              <a:ext cx="283452" cy="30570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0228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2F8D1-AF1D-4954-AE31-2BF1217D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107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D286FD-6C8E-40FA-BB3D-62B99277C61D}"/>
              </a:ext>
            </a:extLst>
          </p:cNvPr>
          <p:cNvGrpSpPr/>
          <p:nvPr/>
        </p:nvGrpSpPr>
        <p:grpSpPr>
          <a:xfrm>
            <a:off x="600361" y="325503"/>
            <a:ext cx="11101564" cy="5964786"/>
            <a:chOff x="681589" y="242378"/>
            <a:chExt cx="10927976" cy="59647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CD1214-229B-4A44-A63B-8E9400B8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589" y="1249682"/>
              <a:ext cx="10927976" cy="4957482"/>
            </a:xfrm>
            <a:prstGeom prst="rect">
              <a:avLst/>
            </a:prstGeom>
            <a:ln w="28575" cap="sq">
              <a:solidFill>
                <a:srgbClr val="92D050"/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BA6FFE-8DC4-49A5-84A4-16B7A4A336F3}"/>
                </a:ext>
              </a:extLst>
            </p:cNvPr>
            <p:cNvSpPr/>
            <p:nvPr/>
          </p:nvSpPr>
          <p:spPr>
            <a:xfrm>
              <a:off x="2760448" y="3173573"/>
              <a:ext cx="5199668" cy="188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77A471-4C35-424F-8587-07BDE1B9C919}"/>
                </a:ext>
              </a:extLst>
            </p:cNvPr>
            <p:cNvSpPr txBox="1"/>
            <p:nvPr/>
          </p:nvSpPr>
          <p:spPr>
            <a:xfrm>
              <a:off x="5081880" y="2122676"/>
              <a:ext cx="356933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63D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th-TH" sz="2800" b="0" i="0" u="none" strike="noStrike" dirty="0">
                  <a:solidFill>
                    <a:srgbClr val="0000FF"/>
                  </a:solidFill>
                  <a:effectLst/>
                  <a:latin typeface="Tahoma" panose="020B0604030504040204" pitchFamily="34" charset="0"/>
                </a:rPr>
                <a:t> 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COST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1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count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6C29D16E-0545-487D-AAA7-FB9081A2DA55}"/>
                </a:ext>
              </a:extLst>
            </p:cNvPr>
            <p:cNvSpPr/>
            <p:nvPr/>
          </p:nvSpPr>
          <p:spPr>
            <a:xfrm>
              <a:off x="6849054" y="2664097"/>
              <a:ext cx="242048" cy="486174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EF37A-5354-45DE-907C-F99DA807310C}"/>
                </a:ext>
              </a:extLst>
            </p:cNvPr>
            <p:cNvSpPr txBox="1"/>
            <p:nvPr/>
          </p:nvSpPr>
          <p:spPr>
            <a:xfrm>
              <a:off x="1281662" y="242378"/>
              <a:ext cx="9855663" cy="553998"/>
            </a:xfrm>
            <a:custGeom>
              <a:avLst/>
              <a:gdLst>
                <a:gd name="connsiteX0" fmla="*/ 0 w 9855663"/>
                <a:gd name="connsiteY0" fmla="*/ 0 h 553998"/>
                <a:gd name="connsiteX1" fmla="*/ 9855663 w 9855663"/>
                <a:gd name="connsiteY1" fmla="*/ 0 h 553998"/>
                <a:gd name="connsiteX2" fmla="*/ 9855663 w 9855663"/>
                <a:gd name="connsiteY2" fmla="*/ 553998 h 553998"/>
                <a:gd name="connsiteX3" fmla="*/ 0 w 9855663"/>
                <a:gd name="connsiteY3" fmla="*/ 553998 h 553998"/>
                <a:gd name="connsiteX4" fmla="*/ 0 w 985566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663" h="553998" extrusionOk="0">
                  <a:moveTo>
                    <a:pt x="0" y="0"/>
                  </a:moveTo>
                  <a:cubicBezTo>
                    <a:pt x="2010066" y="-5264"/>
                    <a:pt x="8057081" y="84467"/>
                    <a:pt x="9855663" y="0"/>
                  </a:cubicBezTo>
                  <a:cubicBezTo>
                    <a:pt x="9860285" y="60392"/>
                    <a:pt x="9815310" y="357194"/>
                    <a:pt x="9855663" y="553998"/>
                  </a:cubicBezTo>
                  <a:cubicBezTo>
                    <a:pt x="8755156" y="660318"/>
                    <a:pt x="298554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873867-7457-4B84-A552-D7EF217B2F8F}"/>
                </a:ext>
              </a:extLst>
            </p:cNvPr>
            <p:cNvSpPr/>
            <p:nvPr/>
          </p:nvSpPr>
          <p:spPr>
            <a:xfrm>
              <a:off x="7097606" y="2817093"/>
              <a:ext cx="770149" cy="200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246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64D835-C1CD-4BB0-80BB-FC59550992A7}"/>
              </a:ext>
            </a:extLst>
          </p:cNvPr>
          <p:cNvGrpSpPr/>
          <p:nvPr/>
        </p:nvGrpSpPr>
        <p:grpSpPr>
          <a:xfrm>
            <a:off x="665017" y="390157"/>
            <a:ext cx="11037455" cy="5927513"/>
            <a:chOff x="738909" y="242378"/>
            <a:chExt cx="10655233" cy="59275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43BEC1-C441-4715-8431-FB3337AE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09" y="1230407"/>
              <a:ext cx="10655233" cy="4939484"/>
            </a:xfrm>
            <a:prstGeom prst="rect">
              <a:avLst/>
            </a:prstGeom>
            <a:ln w="38100" cap="sq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E11C19-8DB4-4101-8BE5-F0F0059DD288}"/>
                </a:ext>
              </a:extLst>
            </p:cNvPr>
            <p:cNvSpPr/>
            <p:nvPr/>
          </p:nvSpPr>
          <p:spPr>
            <a:xfrm>
              <a:off x="2615727" y="3185229"/>
              <a:ext cx="5701077" cy="23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E75B5C-21EF-4432-A232-47658CBFA050}"/>
                </a:ext>
              </a:extLst>
            </p:cNvPr>
            <p:cNvSpPr txBox="1"/>
            <p:nvPr/>
          </p:nvSpPr>
          <p:spPr>
            <a:xfrm>
              <a:off x="6418724" y="3836894"/>
              <a:ext cx="2393578" cy="415498"/>
            </a:xfrm>
            <a:prstGeom prst="rect">
              <a:avLst/>
            </a:prstGeom>
            <a:solidFill>
              <a:srgbClr val="E1F4FF"/>
            </a:solidFill>
            <a:ln w="28575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ให้ถูกต้อง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8EA5E5C3-662D-4981-B023-25123D80E2A7}"/>
                </a:ext>
              </a:extLst>
            </p:cNvPr>
            <p:cNvSpPr/>
            <p:nvPr/>
          </p:nvSpPr>
          <p:spPr>
            <a:xfrm rot="10800000">
              <a:off x="7306233" y="3413305"/>
              <a:ext cx="206189" cy="31601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556DB6-800D-4A42-897E-904609AEABB4}"/>
                </a:ext>
              </a:extLst>
            </p:cNvPr>
            <p:cNvSpPr txBox="1"/>
            <p:nvPr/>
          </p:nvSpPr>
          <p:spPr>
            <a:xfrm>
              <a:off x="1425482" y="242378"/>
              <a:ext cx="9317756" cy="553998"/>
            </a:xfrm>
            <a:custGeom>
              <a:avLst/>
              <a:gdLst>
                <a:gd name="connsiteX0" fmla="*/ 0 w 9317756"/>
                <a:gd name="connsiteY0" fmla="*/ 0 h 553998"/>
                <a:gd name="connsiteX1" fmla="*/ 9317756 w 9317756"/>
                <a:gd name="connsiteY1" fmla="*/ 0 h 553998"/>
                <a:gd name="connsiteX2" fmla="*/ 9317756 w 9317756"/>
                <a:gd name="connsiteY2" fmla="*/ 553998 h 553998"/>
                <a:gd name="connsiteX3" fmla="*/ 0 w 9317756"/>
                <a:gd name="connsiteY3" fmla="*/ 553998 h 553998"/>
                <a:gd name="connsiteX4" fmla="*/ 0 w 931775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756" h="553998" extrusionOk="0">
                  <a:moveTo>
                    <a:pt x="0" y="0"/>
                  </a:moveTo>
                  <a:cubicBezTo>
                    <a:pt x="1332253" y="-5264"/>
                    <a:pt x="5777389" y="84467"/>
                    <a:pt x="9317756" y="0"/>
                  </a:cubicBezTo>
                  <a:cubicBezTo>
                    <a:pt x="9322378" y="60392"/>
                    <a:pt x="9277403" y="357194"/>
                    <a:pt x="9317756" y="553998"/>
                  </a:cubicBezTo>
                  <a:cubicBezTo>
                    <a:pt x="7625552" y="660318"/>
                    <a:pt x="281232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6C0E1-0A44-4E33-9EB3-86754CC5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80182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2B1C98-6F88-490A-9073-F085EB4BDA0A}"/>
              </a:ext>
            </a:extLst>
          </p:cNvPr>
          <p:cNvGrpSpPr/>
          <p:nvPr/>
        </p:nvGrpSpPr>
        <p:grpSpPr>
          <a:xfrm>
            <a:off x="767166" y="385119"/>
            <a:ext cx="10796764" cy="5971373"/>
            <a:chOff x="896471" y="233414"/>
            <a:chExt cx="10497671" cy="59713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802507-2B22-4543-916C-93FB4C6F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471" y="1129559"/>
              <a:ext cx="10497671" cy="5075228"/>
            </a:xfrm>
            <a:prstGeom prst="rect">
              <a:avLst/>
            </a:prstGeom>
            <a:ln w="38100" cap="sq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E485AE-C312-4B9A-BE95-C7826C8C7C16}"/>
                </a:ext>
              </a:extLst>
            </p:cNvPr>
            <p:cNvSpPr/>
            <p:nvPr/>
          </p:nvSpPr>
          <p:spPr>
            <a:xfrm>
              <a:off x="1380283" y="1443318"/>
              <a:ext cx="2671763" cy="412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E5A3E-CAF8-4B1C-B30A-E50E2E1F9854}"/>
                </a:ext>
              </a:extLst>
            </p:cNvPr>
            <p:cNvSpPr txBox="1"/>
            <p:nvPr/>
          </p:nvSpPr>
          <p:spPr>
            <a:xfrm>
              <a:off x="3012140" y="3316941"/>
              <a:ext cx="3092824" cy="92333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กลับไปที่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ครั้ง เพื่อตรวจสอบความถูกต้อง ของคู่บัญชี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D60906-F9BD-4C00-B9F3-9E40947EF414}"/>
                </a:ext>
              </a:extLst>
            </p:cNvPr>
            <p:cNvSpPr/>
            <p:nvPr/>
          </p:nvSpPr>
          <p:spPr>
            <a:xfrm>
              <a:off x="10434914" y="1497108"/>
              <a:ext cx="233083" cy="29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59167C-494A-4DF9-8191-51B4C8B8F644}"/>
                </a:ext>
              </a:extLst>
            </p:cNvPr>
            <p:cNvSpPr txBox="1"/>
            <p:nvPr/>
          </p:nvSpPr>
          <p:spPr>
            <a:xfrm>
              <a:off x="10201838" y="1828800"/>
              <a:ext cx="753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6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33E67-7C38-4EBE-8339-41E233CDA43B}"/>
                </a:ext>
              </a:extLst>
            </p:cNvPr>
            <p:cNvSpPr txBox="1"/>
            <p:nvPr/>
          </p:nvSpPr>
          <p:spPr>
            <a:xfrm>
              <a:off x="1731126" y="233414"/>
              <a:ext cx="9223745" cy="553998"/>
            </a:xfrm>
            <a:custGeom>
              <a:avLst/>
              <a:gdLst>
                <a:gd name="connsiteX0" fmla="*/ 0 w 9223745"/>
                <a:gd name="connsiteY0" fmla="*/ 0 h 553998"/>
                <a:gd name="connsiteX1" fmla="*/ 9223745 w 9223745"/>
                <a:gd name="connsiteY1" fmla="*/ 0 h 553998"/>
                <a:gd name="connsiteX2" fmla="*/ 9223745 w 9223745"/>
                <a:gd name="connsiteY2" fmla="*/ 553998 h 553998"/>
                <a:gd name="connsiteX3" fmla="*/ 0 w 9223745"/>
                <a:gd name="connsiteY3" fmla="*/ 553998 h 553998"/>
                <a:gd name="connsiteX4" fmla="*/ 0 w 9223745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3745" h="553998" extrusionOk="0">
                  <a:moveTo>
                    <a:pt x="0" y="0"/>
                  </a:moveTo>
                  <a:cubicBezTo>
                    <a:pt x="3725266" y="-5264"/>
                    <a:pt x="6912386" y="84467"/>
                    <a:pt x="9223745" y="0"/>
                  </a:cubicBezTo>
                  <a:cubicBezTo>
                    <a:pt x="9228367" y="60392"/>
                    <a:pt x="9183392" y="357194"/>
                    <a:pt x="9223745" y="553998"/>
                  </a:cubicBezTo>
                  <a:cubicBezTo>
                    <a:pt x="7428129" y="660318"/>
                    <a:pt x="3760107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D6388A-F909-4CFC-924D-3B881B2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44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CC8C242-1C3F-4641-B309-50B7B2C0E7F3}"/>
              </a:ext>
            </a:extLst>
          </p:cNvPr>
          <p:cNvSpPr txBox="1"/>
          <p:nvPr/>
        </p:nvSpPr>
        <p:spPr>
          <a:xfrm>
            <a:off x="8417859" y="3093007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25205-F8AE-440C-BF45-B2ABC0E96820}"/>
              </a:ext>
            </a:extLst>
          </p:cNvPr>
          <p:cNvSpPr txBox="1"/>
          <p:nvPr/>
        </p:nvSpPr>
        <p:spPr>
          <a:xfrm>
            <a:off x="8580720" y="3201943"/>
            <a:ext cx="876091" cy="35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2CFB1-36E7-4783-A4BB-113BF60C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3D48A-908B-4664-9485-FF4DAE6D7941}"/>
              </a:ext>
            </a:extLst>
          </p:cNvPr>
          <p:cNvGrpSpPr/>
          <p:nvPr/>
        </p:nvGrpSpPr>
        <p:grpSpPr>
          <a:xfrm>
            <a:off x="544945" y="403136"/>
            <a:ext cx="11139055" cy="6090029"/>
            <a:chOff x="544945" y="403136"/>
            <a:chExt cx="11139055" cy="60900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421621-717B-4B81-81B7-293BDD05583D}"/>
                </a:ext>
              </a:extLst>
            </p:cNvPr>
            <p:cNvSpPr txBox="1"/>
            <p:nvPr/>
          </p:nvSpPr>
          <p:spPr>
            <a:xfrm>
              <a:off x="965703" y="403136"/>
              <a:ext cx="9892049" cy="630942"/>
            </a:xfrm>
            <a:custGeom>
              <a:avLst/>
              <a:gdLst>
                <a:gd name="connsiteX0" fmla="*/ 0 w 9892049"/>
                <a:gd name="connsiteY0" fmla="*/ 0 h 630942"/>
                <a:gd name="connsiteX1" fmla="*/ 9892049 w 9892049"/>
                <a:gd name="connsiteY1" fmla="*/ 0 h 630942"/>
                <a:gd name="connsiteX2" fmla="*/ 9892049 w 9892049"/>
                <a:gd name="connsiteY2" fmla="*/ 630942 h 630942"/>
                <a:gd name="connsiteX3" fmla="*/ 0 w 9892049"/>
                <a:gd name="connsiteY3" fmla="*/ 630942 h 630942"/>
                <a:gd name="connsiteX4" fmla="*/ 0 w 9892049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2049" h="630942" fill="none" extrusionOk="0">
                  <a:moveTo>
                    <a:pt x="0" y="0"/>
                  </a:moveTo>
                  <a:cubicBezTo>
                    <a:pt x="4349346" y="-33775"/>
                    <a:pt x="7552807" y="138873"/>
                    <a:pt x="9892049" y="0"/>
                  </a:cubicBezTo>
                  <a:cubicBezTo>
                    <a:pt x="9879002" y="169621"/>
                    <a:pt x="9856396" y="431136"/>
                    <a:pt x="9892049" y="630942"/>
                  </a:cubicBezTo>
                  <a:cubicBezTo>
                    <a:pt x="6159484" y="493612"/>
                    <a:pt x="2579744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892049" h="630942" stroke="0" extrusionOk="0">
                  <a:moveTo>
                    <a:pt x="0" y="0"/>
                  </a:moveTo>
                  <a:cubicBezTo>
                    <a:pt x="1988434" y="-101487"/>
                    <a:pt x="8879180" y="-162162"/>
                    <a:pt x="9892049" y="0"/>
                  </a:cubicBezTo>
                  <a:cubicBezTo>
                    <a:pt x="9866580" y="209449"/>
                    <a:pt x="9890680" y="401364"/>
                    <a:pt x="9892049" y="630942"/>
                  </a:cubicBezTo>
                  <a:cubicBezTo>
                    <a:pt x="5905037" y="681007"/>
                    <a:pt x="421493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F01CD0-58AA-42B1-836E-FC91A4EC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5" y="1252892"/>
              <a:ext cx="11139055" cy="52402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8EAE8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217988-D3CE-4C27-8129-E52DA93B7E3E}"/>
                </a:ext>
              </a:extLst>
            </p:cNvPr>
            <p:cNvSpPr txBox="1"/>
            <p:nvPr/>
          </p:nvSpPr>
          <p:spPr>
            <a:xfrm>
              <a:off x="2979046" y="5076560"/>
              <a:ext cx="8400155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References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–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สามารถใส่รายละเอียดเพิ่มเติมตามเงื่อนไขที่กำหนด (ระบบไม่บังคับจะใส่หรือไม่ก็ได้)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47FDE2-5004-482A-A7E3-D4AFD7ABE563}"/>
                </a:ext>
              </a:extLst>
            </p:cNvPr>
            <p:cNvSpPr txBox="1"/>
            <p:nvPr/>
          </p:nvSpPr>
          <p:spPr>
            <a:xfrm>
              <a:off x="4546118" y="2577738"/>
              <a:ext cx="134265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ซื้อจากใคร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E1EDA7-8CF1-40A3-9E2E-D978E57AE0CA}"/>
                </a:ext>
              </a:extLst>
            </p:cNvPr>
            <p:cNvSpPr txBox="1"/>
            <p:nvPr/>
          </p:nvSpPr>
          <p:spPr>
            <a:xfrm>
              <a:off x="4586285" y="3698088"/>
              <a:ext cx="992647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B139B-E78B-4DA1-A388-BBB5D9D89FD8}"/>
                </a:ext>
              </a:extLst>
            </p:cNvPr>
            <p:cNvSpPr txBox="1"/>
            <p:nvPr/>
          </p:nvSpPr>
          <p:spPr>
            <a:xfrm>
              <a:off x="4569072" y="3483084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732EE-F8D0-4836-BBC5-F8152B3BAE80}"/>
                </a:ext>
              </a:extLst>
            </p:cNvPr>
            <p:cNvSpPr txBox="1"/>
            <p:nvPr/>
          </p:nvSpPr>
          <p:spPr>
            <a:xfrm>
              <a:off x="8860978" y="3509526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D99179-A3DE-4B98-BC22-A8F296FE4CAF}"/>
                </a:ext>
              </a:extLst>
            </p:cNvPr>
            <p:cNvSpPr txBox="1"/>
            <p:nvPr/>
          </p:nvSpPr>
          <p:spPr>
            <a:xfrm>
              <a:off x="8860977" y="2861090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E1F117-CB62-43F4-A833-C2D182C787BD}"/>
                </a:ext>
              </a:extLst>
            </p:cNvPr>
            <p:cNvSpPr txBox="1"/>
            <p:nvPr/>
          </p:nvSpPr>
          <p:spPr>
            <a:xfrm>
              <a:off x="4594891" y="3939221"/>
              <a:ext cx="975433" cy="3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DAA165-3C83-4AA6-837D-515DB8018D38}"/>
                </a:ext>
              </a:extLst>
            </p:cNvPr>
            <p:cNvSpPr/>
            <p:nvPr/>
          </p:nvSpPr>
          <p:spPr>
            <a:xfrm>
              <a:off x="3398550" y="2208480"/>
              <a:ext cx="998384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E90F0-9468-4992-9129-5DD72729B4AC}"/>
                </a:ext>
              </a:extLst>
            </p:cNvPr>
            <p:cNvSpPr txBox="1"/>
            <p:nvPr/>
          </p:nvSpPr>
          <p:spPr>
            <a:xfrm>
              <a:off x="8869291" y="3066174"/>
              <a:ext cx="848404" cy="379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76FFE3-F3E3-4F22-B72D-A83B3B2BCA24}"/>
                </a:ext>
              </a:extLst>
            </p:cNvPr>
            <p:cNvSpPr/>
            <p:nvPr/>
          </p:nvSpPr>
          <p:spPr>
            <a:xfrm>
              <a:off x="2556648" y="1966581"/>
              <a:ext cx="586390" cy="280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0B4CC9-749A-47E0-ABBB-FDEA051ED44E}"/>
                </a:ext>
              </a:extLst>
            </p:cNvPr>
            <p:cNvSpPr/>
            <p:nvPr/>
          </p:nvSpPr>
          <p:spPr>
            <a:xfrm>
              <a:off x="3006753" y="2603702"/>
              <a:ext cx="8372447" cy="19539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3161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E01EA7-F902-483F-B179-EF5B75633E8A}"/>
              </a:ext>
            </a:extLst>
          </p:cNvPr>
          <p:cNvGrpSpPr/>
          <p:nvPr/>
        </p:nvGrpSpPr>
        <p:grpSpPr>
          <a:xfrm>
            <a:off x="738909" y="377663"/>
            <a:ext cx="10898909" cy="5954328"/>
            <a:chOff x="997528" y="349955"/>
            <a:chExt cx="10344728" cy="59543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8781F6-E646-46DA-B5C2-BFD72DBC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528" y="1346485"/>
              <a:ext cx="10344728" cy="4957798"/>
            </a:xfrm>
            <a:prstGeom prst="rect">
              <a:avLst/>
            </a:prstGeom>
            <a:ln w="38100" cap="sq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5C8B3-C85E-43AC-A138-703F6B7503D8}"/>
                </a:ext>
              </a:extLst>
            </p:cNvPr>
            <p:cNvSpPr txBox="1"/>
            <p:nvPr/>
          </p:nvSpPr>
          <p:spPr>
            <a:xfrm>
              <a:off x="2084596" y="4929230"/>
              <a:ext cx="8333701" cy="861774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B0F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ตรวจสอบว่าคู่บัญชีมาครบหรือยัง และ ยอด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หรือไม่ ?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เมื่อคู่บัญชีมาครบและยอด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 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เอกสารอีก 1 รอบ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EBFF9-A201-4A21-ACA9-72BA9F5F8A09}"/>
                </a:ext>
              </a:extLst>
            </p:cNvPr>
            <p:cNvSpPr txBox="1"/>
            <p:nvPr/>
          </p:nvSpPr>
          <p:spPr>
            <a:xfrm>
              <a:off x="1935567" y="349955"/>
              <a:ext cx="8757953" cy="553998"/>
            </a:xfrm>
            <a:custGeom>
              <a:avLst/>
              <a:gdLst>
                <a:gd name="connsiteX0" fmla="*/ 0 w 8757953"/>
                <a:gd name="connsiteY0" fmla="*/ 0 h 553998"/>
                <a:gd name="connsiteX1" fmla="*/ 8757953 w 8757953"/>
                <a:gd name="connsiteY1" fmla="*/ 0 h 553998"/>
                <a:gd name="connsiteX2" fmla="*/ 8757953 w 8757953"/>
                <a:gd name="connsiteY2" fmla="*/ 553998 h 553998"/>
                <a:gd name="connsiteX3" fmla="*/ 0 w 8757953"/>
                <a:gd name="connsiteY3" fmla="*/ 553998 h 553998"/>
                <a:gd name="connsiteX4" fmla="*/ 0 w 875795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7953" h="553998" extrusionOk="0">
                  <a:moveTo>
                    <a:pt x="0" y="0"/>
                  </a:moveTo>
                  <a:cubicBezTo>
                    <a:pt x="2519685" y="-5264"/>
                    <a:pt x="6779341" y="84467"/>
                    <a:pt x="8757953" y="0"/>
                  </a:cubicBezTo>
                  <a:cubicBezTo>
                    <a:pt x="8762575" y="60392"/>
                    <a:pt x="8717600" y="357194"/>
                    <a:pt x="8757953" y="553998"/>
                  </a:cubicBezTo>
                  <a:cubicBezTo>
                    <a:pt x="6449965" y="660318"/>
                    <a:pt x="1150456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E7C54-9274-414C-A8E8-603501DF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5426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5D3B-4A0F-496A-941F-D473A32D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111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690B71-1F9A-4C5D-968A-86AE55FCE2DC}"/>
              </a:ext>
            </a:extLst>
          </p:cNvPr>
          <p:cNvGrpSpPr/>
          <p:nvPr/>
        </p:nvGrpSpPr>
        <p:grpSpPr>
          <a:xfrm>
            <a:off x="665017" y="308243"/>
            <a:ext cx="10945090" cy="6057485"/>
            <a:chOff x="886690" y="252827"/>
            <a:chExt cx="10464801" cy="6057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80E23-1339-480C-8D90-73198E76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690" y="1191464"/>
              <a:ext cx="10464801" cy="5118848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116022-9BF4-40E1-B0F6-F9E49327CCA7}"/>
                </a:ext>
              </a:extLst>
            </p:cNvPr>
            <p:cNvSpPr txBox="1"/>
            <p:nvPr/>
          </p:nvSpPr>
          <p:spPr>
            <a:xfrm>
              <a:off x="8719127" y="1544377"/>
              <a:ext cx="178302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กด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89E81-E68A-4B61-95B8-4B6A785FEF57}"/>
                </a:ext>
              </a:extLst>
            </p:cNvPr>
            <p:cNvSpPr txBox="1"/>
            <p:nvPr/>
          </p:nvSpPr>
          <p:spPr>
            <a:xfrm>
              <a:off x="7978588" y="2836241"/>
              <a:ext cx="263399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เลือกเงื่อนไขที่ต้องการ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4DB4FB-F71B-44E3-A05C-73C160E0DAA5}"/>
                </a:ext>
              </a:extLst>
            </p:cNvPr>
            <p:cNvSpPr txBox="1"/>
            <p:nvPr/>
          </p:nvSpPr>
          <p:spPr>
            <a:xfrm>
              <a:off x="6858000" y="4730858"/>
              <a:ext cx="290483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เลือก 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1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100" dirty="0">
                <a:solidFill>
                  <a:srgbClr val="FF0000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FE50-80AD-4B55-BE93-187F57A82D9C}"/>
                </a:ext>
              </a:extLst>
            </p:cNvPr>
            <p:cNvSpPr txBox="1"/>
            <p:nvPr/>
          </p:nvSpPr>
          <p:spPr>
            <a:xfrm>
              <a:off x="1257592" y="252827"/>
              <a:ext cx="9599357" cy="553998"/>
            </a:xfrm>
            <a:custGeom>
              <a:avLst/>
              <a:gdLst>
                <a:gd name="connsiteX0" fmla="*/ 0 w 9599357"/>
                <a:gd name="connsiteY0" fmla="*/ 0 h 553998"/>
                <a:gd name="connsiteX1" fmla="*/ 9599357 w 9599357"/>
                <a:gd name="connsiteY1" fmla="*/ 0 h 553998"/>
                <a:gd name="connsiteX2" fmla="*/ 9599357 w 9599357"/>
                <a:gd name="connsiteY2" fmla="*/ 553998 h 553998"/>
                <a:gd name="connsiteX3" fmla="*/ 0 w 9599357"/>
                <a:gd name="connsiteY3" fmla="*/ 553998 h 553998"/>
                <a:gd name="connsiteX4" fmla="*/ 0 w 9599357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9357" h="553998" extrusionOk="0">
                  <a:moveTo>
                    <a:pt x="0" y="0"/>
                  </a:moveTo>
                  <a:cubicBezTo>
                    <a:pt x="2311387" y="-5264"/>
                    <a:pt x="8555802" y="84467"/>
                    <a:pt x="9599357" y="0"/>
                  </a:cubicBezTo>
                  <a:cubicBezTo>
                    <a:pt x="9603979" y="60392"/>
                    <a:pt x="9559004" y="357194"/>
                    <a:pt x="9599357" y="553998"/>
                  </a:cubicBezTo>
                  <a:cubicBezTo>
                    <a:pt x="8216914" y="660318"/>
                    <a:pt x="19423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572ED5-5A6A-49BB-A955-623026CB4D0E}"/>
                </a:ext>
              </a:extLst>
            </p:cNvPr>
            <p:cNvSpPr/>
            <p:nvPr/>
          </p:nvSpPr>
          <p:spPr>
            <a:xfrm>
              <a:off x="8895301" y="1573641"/>
              <a:ext cx="304798" cy="312346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D608A4-BAC0-4D9F-8FA6-E9CE5CC6D66E}"/>
                </a:ext>
              </a:extLst>
            </p:cNvPr>
            <p:cNvSpPr/>
            <p:nvPr/>
          </p:nvSpPr>
          <p:spPr>
            <a:xfrm>
              <a:off x="8088745" y="2869345"/>
              <a:ext cx="304798" cy="312346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415C3-FBF4-4C3C-AED3-5BD10C74D647}"/>
                </a:ext>
              </a:extLst>
            </p:cNvPr>
            <p:cNvSpPr/>
            <p:nvPr/>
          </p:nvSpPr>
          <p:spPr>
            <a:xfrm>
              <a:off x="7022513" y="4767802"/>
              <a:ext cx="304798" cy="312346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FF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62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BF08-2FEF-494D-919E-23B4559D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112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03675-12CC-43AF-BA4F-229555BE0478}"/>
              </a:ext>
            </a:extLst>
          </p:cNvPr>
          <p:cNvGrpSpPr/>
          <p:nvPr/>
        </p:nvGrpSpPr>
        <p:grpSpPr>
          <a:xfrm>
            <a:off x="618835" y="234897"/>
            <a:ext cx="10926618" cy="6368375"/>
            <a:chOff x="618835" y="234897"/>
            <a:chExt cx="10926618" cy="6368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C99624-5CCA-40F6-ADB6-A11C533D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5" y="1098492"/>
              <a:ext cx="10926618" cy="4737532"/>
            </a:xfrm>
            <a:prstGeom prst="rect">
              <a:avLst/>
            </a:prstGeom>
            <a:ln w="381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8A7A63-E172-4BFA-BD8E-999A9F33BD4A}"/>
                </a:ext>
              </a:extLst>
            </p:cNvPr>
            <p:cNvSpPr/>
            <p:nvPr/>
          </p:nvSpPr>
          <p:spPr>
            <a:xfrm>
              <a:off x="8561211" y="2436638"/>
              <a:ext cx="1268704" cy="257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D89062-A51C-4899-AA2C-DD597363E8F2}"/>
                </a:ext>
              </a:extLst>
            </p:cNvPr>
            <p:cNvSpPr txBox="1"/>
            <p:nvPr/>
          </p:nvSpPr>
          <p:spPr>
            <a:xfrm>
              <a:off x="10217040" y="2109263"/>
              <a:ext cx="1084601" cy="255454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FF"/>
              </a:solidFill>
            </a:ln>
          </p:spPr>
          <p:txBody>
            <a:bodyPr wrap="square">
              <a:spAutoFit/>
            </a:bodyPr>
            <a:lstStyle/>
            <a:p>
              <a:pPr algn="l"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Posting Process </a:t>
              </a:r>
              <a:endParaRPr lang="th-TH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</a:t>
              </a:r>
              <a:endParaRPr lang="en-US" sz="1600" i="0" u="none" strike="noStrike" dirty="0">
                <a:solidFill>
                  <a:srgbClr val="0000FF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fontAlgn="b"/>
              <a:r>
                <a:rPr lang="en-US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ที่หน้า</a:t>
              </a:r>
              <a:r>
                <a:rPr lang="th-TH" sz="1600" i="0" u="none" strike="noStrike" dirty="0">
                  <a:solidFill>
                    <a:srgbClr val="00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16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จะขึ้นเป็น </a:t>
              </a:r>
              <a:r>
                <a:rPr lang="en-US" sz="16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427BCC8-3914-4F1F-B040-51C3507D1D7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993" y="2693812"/>
              <a:ext cx="935494" cy="192824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4241C3-04E2-4CC2-A442-65596A0F6121}"/>
                </a:ext>
              </a:extLst>
            </p:cNvPr>
            <p:cNvSpPr txBox="1"/>
            <p:nvPr/>
          </p:nvSpPr>
          <p:spPr>
            <a:xfrm>
              <a:off x="1498207" y="6203162"/>
              <a:ext cx="8846234" cy="400110"/>
            </a:xfrm>
            <a:custGeom>
              <a:avLst/>
              <a:gdLst>
                <a:gd name="connsiteX0" fmla="*/ 0 w 8846234"/>
                <a:gd name="connsiteY0" fmla="*/ 0 h 400110"/>
                <a:gd name="connsiteX1" fmla="*/ 8846234 w 8846234"/>
                <a:gd name="connsiteY1" fmla="*/ 0 h 400110"/>
                <a:gd name="connsiteX2" fmla="*/ 8846234 w 8846234"/>
                <a:gd name="connsiteY2" fmla="*/ 400110 h 400110"/>
                <a:gd name="connsiteX3" fmla="*/ 0 w 8846234"/>
                <a:gd name="connsiteY3" fmla="*/ 400110 h 400110"/>
                <a:gd name="connsiteX4" fmla="*/ 0 w 8846234"/>
                <a:gd name="connsiteY4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6234" h="400110" fill="none" extrusionOk="0">
                  <a:moveTo>
                    <a:pt x="0" y="0"/>
                  </a:moveTo>
                  <a:cubicBezTo>
                    <a:pt x="4105151" y="-124290"/>
                    <a:pt x="7609608" y="-6215"/>
                    <a:pt x="8846234" y="0"/>
                  </a:cubicBezTo>
                  <a:cubicBezTo>
                    <a:pt x="8847234" y="153663"/>
                    <a:pt x="8869507" y="316311"/>
                    <a:pt x="8846234" y="400110"/>
                  </a:cubicBezTo>
                  <a:cubicBezTo>
                    <a:pt x="5766136" y="507837"/>
                    <a:pt x="3599360" y="477199"/>
                    <a:pt x="0" y="400110"/>
                  </a:cubicBezTo>
                  <a:cubicBezTo>
                    <a:pt x="11930" y="322023"/>
                    <a:pt x="13721" y="197229"/>
                    <a:pt x="0" y="0"/>
                  </a:cubicBezTo>
                  <a:close/>
                </a:path>
                <a:path w="8846234" h="400110" stroke="0" extrusionOk="0">
                  <a:moveTo>
                    <a:pt x="0" y="0"/>
                  </a:moveTo>
                  <a:cubicBezTo>
                    <a:pt x="1869807" y="78292"/>
                    <a:pt x="4594502" y="54428"/>
                    <a:pt x="8846234" y="0"/>
                  </a:cubicBezTo>
                  <a:cubicBezTo>
                    <a:pt x="8828433" y="47921"/>
                    <a:pt x="8837520" y="216221"/>
                    <a:pt x="8846234" y="400110"/>
                  </a:cubicBezTo>
                  <a:cubicBezTo>
                    <a:pt x="6280418" y="300097"/>
                    <a:pt x="1691909" y="293964"/>
                    <a:pt x="0" y="400110"/>
                  </a:cubicBezTo>
                  <a:cubicBezTo>
                    <a:pt x="20177" y="208956"/>
                    <a:pt x="14484" y="13033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97117919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แล้วคือการ </a:t>
              </a:r>
              <a:r>
                <a:rPr lang="en-US" sz="2000" i="0" u="none" strike="noStrike" dirty="0">
                  <a:solidFill>
                    <a:srgbClr val="FF0000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i="0" u="none" strike="noStrike" dirty="0">
                  <a:solidFill>
                    <a:srgbClr val="0000FF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ที่สมบูรณ์แล้ว ให้ดำเนินการคำนวนค่าเสื่อมราคาเป็นขั้นตอนต่อไป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FE134-F75E-43B4-BD40-726C439BDF85}"/>
                </a:ext>
              </a:extLst>
            </p:cNvPr>
            <p:cNvSpPr txBox="1"/>
            <p:nvPr/>
          </p:nvSpPr>
          <p:spPr>
            <a:xfrm>
              <a:off x="1154545" y="234897"/>
              <a:ext cx="9476510" cy="553998"/>
            </a:xfrm>
            <a:custGeom>
              <a:avLst/>
              <a:gdLst>
                <a:gd name="connsiteX0" fmla="*/ 0 w 9476510"/>
                <a:gd name="connsiteY0" fmla="*/ 0 h 553998"/>
                <a:gd name="connsiteX1" fmla="*/ 9476510 w 9476510"/>
                <a:gd name="connsiteY1" fmla="*/ 0 h 553998"/>
                <a:gd name="connsiteX2" fmla="*/ 9476510 w 9476510"/>
                <a:gd name="connsiteY2" fmla="*/ 553998 h 553998"/>
                <a:gd name="connsiteX3" fmla="*/ 0 w 9476510"/>
                <a:gd name="connsiteY3" fmla="*/ 553998 h 553998"/>
                <a:gd name="connsiteX4" fmla="*/ 0 w 947651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6510" h="553998" extrusionOk="0">
                  <a:moveTo>
                    <a:pt x="0" y="0"/>
                  </a:moveTo>
                  <a:cubicBezTo>
                    <a:pt x="2432684" y="-5264"/>
                    <a:pt x="6824376" y="84467"/>
                    <a:pt x="9476510" y="0"/>
                  </a:cubicBezTo>
                  <a:cubicBezTo>
                    <a:pt x="9481132" y="60392"/>
                    <a:pt x="9436157" y="357194"/>
                    <a:pt x="9476510" y="553998"/>
                  </a:cubicBezTo>
                  <a:cubicBezTo>
                    <a:pt x="7958935" y="660318"/>
                    <a:pt x="338965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88CAAC-74AC-408E-BD14-A53D5A11072C}"/>
                </a:ext>
              </a:extLst>
            </p:cNvPr>
            <p:cNvSpPr txBox="1"/>
            <p:nvPr/>
          </p:nvSpPr>
          <p:spPr>
            <a:xfrm>
              <a:off x="664569" y="2436638"/>
              <a:ext cx="1635285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(เมื่อแก้ไขเรียบร้อยแล้ว)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521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1F7F7-8D8F-4D15-B169-23463D6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113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127999-D3C2-4974-A926-98016058CFD3}"/>
              </a:ext>
            </a:extLst>
          </p:cNvPr>
          <p:cNvGrpSpPr/>
          <p:nvPr/>
        </p:nvGrpSpPr>
        <p:grpSpPr>
          <a:xfrm>
            <a:off x="788433" y="304802"/>
            <a:ext cx="10615134" cy="5929743"/>
            <a:chOff x="794325" y="207477"/>
            <a:chExt cx="10615134" cy="56299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8C887-D0D5-4A1A-9824-9D581CF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325" y="1135275"/>
              <a:ext cx="10615134" cy="4702107"/>
            </a:xfrm>
            <a:prstGeom prst="rect">
              <a:avLst/>
            </a:prstGeom>
            <a:ln w="38100" cap="sq">
              <a:solidFill>
                <a:srgbClr val="E8EEF8"/>
              </a:solidFill>
              <a:prstDash val="solid"/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690DA6-5FF1-41F7-872C-5A65F2FAE21C}"/>
                </a:ext>
              </a:extLst>
            </p:cNvPr>
            <p:cNvSpPr txBox="1"/>
            <p:nvPr/>
          </p:nvSpPr>
          <p:spPr>
            <a:xfrm>
              <a:off x="1899346" y="207477"/>
              <a:ext cx="8321963" cy="604280"/>
            </a:xfrm>
            <a:custGeom>
              <a:avLst/>
              <a:gdLst>
                <a:gd name="connsiteX0" fmla="*/ 0 w 8321963"/>
                <a:gd name="connsiteY0" fmla="*/ 0 h 604280"/>
                <a:gd name="connsiteX1" fmla="*/ 8321963 w 8321963"/>
                <a:gd name="connsiteY1" fmla="*/ 0 h 604280"/>
                <a:gd name="connsiteX2" fmla="*/ 8321963 w 8321963"/>
                <a:gd name="connsiteY2" fmla="*/ 604280 h 604280"/>
                <a:gd name="connsiteX3" fmla="*/ 0 w 8321963"/>
                <a:gd name="connsiteY3" fmla="*/ 604280 h 604280"/>
                <a:gd name="connsiteX4" fmla="*/ 0 w 8321963"/>
                <a:gd name="connsiteY4" fmla="*/ 0 h 60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963" h="604280" fill="none" extrusionOk="0">
                  <a:moveTo>
                    <a:pt x="0" y="0"/>
                  </a:moveTo>
                  <a:cubicBezTo>
                    <a:pt x="3156058" y="-14931"/>
                    <a:pt x="4664815" y="31643"/>
                    <a:pt x="8321963" y="0"/>
                  </a:cubicBezTo>
                  <a:cubicBezTo>
                    <a:pt x="8268819" y="233828"/>
                    <a:pt x="8356118" y="411415"/>
                    <a:pt x="8321963" y="604280"/>
                  </a:cubicBezTo>
                  <a:cubicBezTo>
                    <a:pt x="5502328" y="542226"/>
                    <a:pt x="1648343" y="550577"/>
                    <a:pt x="0" y="604280"/>
                  </a:cubicBezTo>
                  <a:cubicBezTo>
                    <a:pt x="5694" y="358013"/>
                    <a:pt x="-53433" y="250901"/>
                    <a:pt x="0" y="0"/>
                  </a:cubicBezTo>
                  <a:close/>
                </a:path>
                <a:path w="8321963" h="604280" stroke="0" extrusionOk="0">
                  <a:moveTo>
                    <a:pt x="0" y="0"/>
                  </a:moveTo>
                  <a:cubicBezTo>
                    <a:pt x="2513122" y="-5264"/>
                    <a:pt x="6816327" y="84467"/>
                    <a:pt x="8321963" y="0"/>
                  </a:cubicBezTo>
                  <a:cubicBezTo>
                    <a:pt x="8275329" y="209079"/>
                    <a:pt x="8356525" y="373072"/>
                    <a:pt x="8321963" y="604280"/>
                  </a:cubicBezTo>
                  <a:cubicBezTo>
                    <a:pt x="5534386" y="710600"/>
                    <a:pt x="2996928" y="596631"/>
                    <a:pt x="0" y="604280"/>
                  </a:cubicBezTo>
                  <a:cubicBezTo>
                    <a:pt x="10504" y="423792"/>
                    <a:pt x="-35035" y="2948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BCC2E-DCEE-467B-8456-2EA3A2DB762E}"/>
                </a:ext>
              </a:extLst>
            </p:cNvPr>
            <p:cNvSpPr txBox="1"/>
            <p:nvPr/>
          </p:nvSpPr>
          <p:spPr>
            <a:xfrm>
              <a:off x="4296656" y="3935500"/>
              <a:ext cx="2287610" cy="152660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ถ้าปิดงานแล้วขึ้น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แสดงว่าใน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มีบางรายการที่ยังไม่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ใน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กรุณา </a:t>
              </a:r>
              <a:r>
                <a:rPr lang="en-US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สินทรัพย์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ก่อนปิด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Period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5D697367-3A40-47C7-8898-6AC1F0DAA947}"/>
                </a:ext>
              </a:extLst>
            </p:cNvPr>
            <p:cNvSpPr/>
            <p:nvPr/>
          </p:nvSpPr>
          <p:spPr>
            <a:xfrm>
              <a:off x="6659962" y="4535198"/>
              <a:ext cx="478148" cy="239905"/>
            </a:xfrm>
            <a:prstGeom prst="rightArrow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3352E8-F78A-435F-B5F4-B931D361C875}"/>
                </a:ext>
              </a:extLst>
            </p:cNvPr>
            <p:cNvSpPr/>
            <p:nvPr/>
          </p:nvSpPr>
          <p:spPr>
            <a:xfrm>
              <a:off x="7481683" y="4021184"/>
              <a:ext cx="3768929" cy="13954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23DB4C-8AC7-4A0B-A3A0-8B190CBB6CB5}"/>
              </a:ext>
            </a:extLst>
          </p:cNvPr>
          <p:cNvSpPr txBox="1"/>
          <p:nvPr/>
        </p:nvSpPr>
        <p:spPr>
          <a:xfrm>
            <a:off x="9085204" y="2313639"/>
            <a:ext cx="2075700" cy="1061829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ปิดงาน</a:t>
            </a:r>
            <a:r>
              <a:rPr lang="th-TH" sz="18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รายเดือน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ที่ต้องการปิดงาน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ถ้ามีการแก้ไขงานให้เอา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ออก</a:t>
            </a:r>
          </a:p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เมื่อแก้ไขงานเสร็จ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1400" b="1" i="0" u="none" strike="noStrike" dirty="0">
                <a:solidFill>
                  <a:srgbClr val="00863D"/>
                </a:solidFill>
                <a:effectLst/>
                <a:latin typeface="Wingdings" panose="05000000000000000000" pitchFamily="2" charset="2"/>
              </a:rPr>
              <a:t>ü</a:t>
            </a:r>
            <a:r>
              <a:rPr lang="th-TH" sz="1400" b="1" i="0" u="none" strike="noStrike" dirty="0">
                <a:solidFill>
                  <a:srgbClr val="00863D"/>
                </a:solidFill>
                <a:effectLst/>
              </a:rPr>
              <a:t>  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ปิดอีก 1 รอบ</a:t>
            </a:r>
          </a:p>
          <a:p>
            <a:r>
              <a:rPr lang="th-TH" sz="1500" dirty="0">
                <a:solidFill>
                  <a:srgbClr val="00863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(สามารถแก้ไขได้)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CE9F5E-7F55-4AEF-AE58-A261FE3B02DE}"/>
              </a:ext>
            </a:extLst>
          </p:cNvPr>
          <p:cNvCxnSpPr/>
          <p:nvPr/>
        </p:nvCxnSpPr>
        <p:spPr>
          <a:xfrm>
            <a:off x="10723418" y="3389745"/>
            <a:ext cx="0" cy="591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25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4E273-4F42-4CA2-A2B6-F14702655BD1}"/>
              </a:ext>
            </a:extLst>
          </p:cNvPr>
          <p:cNvSpPr/>
          <p:nvPr/>
        </p:nvSpPr>
        <p:spPr>
          <a:xfrm>
            <a:off x="8929348" y="3784720"/>
            <a:ext cx="305930" cy="23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63DF6-E7DC-4ADB-AACC-7DE9D0A8F88A}"/>
              </a:ext>
            </a:extLst>
          </p:cNvPr>
          <p:cNvCxnSpPr/>
          <p:nvPr/>
        </p:nvCxnSpPr>
        <p:spPr>
          <a:xfrm>
            <a:off x="9843246" y="2433093"/>
            <a:ext cx="143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637AB-B67E-49C1-AA4F-F2620AC856DA}"/>
              </a:ext>
            </a:extLst>
          </p:cNvPr>
          <p:cNvGrpSpPr/>
          <p:nvPr/>
        </p:nvGrpSpPr>
        <p:grpSpPr>
          <a:xfrm>
            <a:off x="637308" y="282788"/>
            <a:ext cx="11055930" cy="5545358"/>
            <a:chOff x="866115" y="365914"/>
            <a:chExt cx="10623176" cy="6003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599183-C66A-482F-A650-441CE874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15" y="1456231"/>
              <a:ext cx="10623176" cy="4913440"/>
            </a:xfrm>
            <a:prstGeom prst="rect">
              <a:avLst/>
            </a:prstGeom>
            <a:ln w="38100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452296-E144-45CA-8B52-290C79B305D5}"/>
                </a:ext>
              </a:extLst>
            </p:cNvPr>
            <p:cNvSpPr/>
            <p:nvPr/>
          </p:nvSpPr>
          <p:spPr>
            <a:xfrm>
              <a:off x="9434973" y="1836417"/>
              <a:ext cx="1680688" cy="2006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0110-5EB3-45FE-862C-FCD70FECCECB}"/>
                </a:ext>
              </a:extLst>
            </p:cNvPr>
            <p:cNvSpPr/>
            <p:nvPr/>
          </p:nvSpPr>
          <p:spPr>
            <a:xfrm>
              <a:off x="9427144" y="1688006"/>
              <a:ext cx="444315" cy="1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4D6711-4663-4012-8B76-5F53790C9927}"/>
                </a:ext>
              </a:extLst>
            </p:cNvPr>
            <p:cNvSpPr txBox="1"/>
            <p:nvPr/>
          </p:nvSpPr>
          <p:spPr>
            <a:xfrm>
              <a:off x="8929348" y="3786248"/>
              <a:ext cx="42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5BF9F-81BC-48C1-8216-457F3C3BA1C3}"/>
                </a:ext>
              </a:extLst>
            </p:cNvPr>
            <p:cNvSpPr/>
            <p:nvPr/>
          </p:nvSpPr>
          <p:spPr>
            <a:xfrm>
              <a:off x="1376277" y="4671759"/>
              <a:ext cx="1994452" cy="6446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FC67B-EA78-4B73-A8F3-E2EE9230F56E}"/>
                </a:ext>
              </a:extLst>
            </p:cNvPr>
            <p:cNvSpPr txBox="1"/>
            <p:nvPr/>
          </p:nvSpPr>
          <p:spPr>
            <a:xfrm>
              <a:off x="2144090" y="365914"/>
              <a:ext cx="7858723" cy="567853"/>
            </a:xfrm>
            <a:custGeom>
              <a:avLst/>
              <a:gdLst>
                <a:gd name="connsiteX0" fmla="*/ 0 w 7858723"/>
                <a:gd name="connsiteY0" fmla="*/ 0 h 567853"/>
                <a:gd name="connsiteX1" fmla="*/ 7858723 w 7858723"/>
                <a:gd name="connsiteY1" fmla="*/ 0 h 567853"/>
                <a:gd name="connsiteX2" fmla="*/ 7858723 w 7858723"/>
                <a:gd name="connsiteY2" fmla="*/ 567853 h 567853"/>
                <a:gd name="connsiteX3" fmla="*/ 0 w 7858723"/>
                <a:gd name="connsiteY3" fmla="*/ 567853 h 567853"/>
                <a:gd name="connsiteX4" fmla="*/ 0 w 7858723"/>
                <a:gd name="connsiteY4" fmla="*/ 0 h 56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723" h="567853" fill="none" extrusionOk="0">
                  <a:moveTo>
                    <a:pt x="0" y="0"/>
                  </a:moveTo>
                  <a:cubicBezTo>
                    <a:pt x="1568655" y="-14931"/>
                    <a:pt x="6528201" y="31643"/>
                    <a:pt x="7858723" y="0"/>
                  </a:cubicBezTo>
                  <a:cubicBezTo>
                    <a:pt x="7903718" y="249312"/>
                    <a:pt x="7869655" y="317688"/>
                    <a:pt x="7858723" y="567853"/>
                  </a:cubicBezTo>
                  <a:cubicBezTo>
                    <a:pt x="6886038" y="505799"/>
                    <a:pt x="3570440" y="514150"/>
                    <a:pt x="0" y="567853"/>
                  </a:cubicBezTo>
                  <a:cubicBezTo>
                    <a:pt x="49315" y="290167"/>
                    <a:pt x="7573" y="107231"/>
                    <a:pt x="0" y="0"/>
                  </a:cubicBezTo>
                  <a:close/>
                </a:path>
                <a:path w="7858723" h="567853" stroke="0" extrusionOk="0">
                  <a:moveTo>
                    <a:pt x="0" y="0"/>
                  </a:moveTo>
                  <a:cubicBezTo>
                    <a:pt x="1426982" y="-5264"/>
                    <a:pt x="4775414" y="84467"/>
                    <a:pt x="7858723" y="0"/>
                  </a:cubicBezTo>
                  <a:cubicBezTo>
                    <a:pt x="7809234" y="105131"/>
                    <a:pt x="7835006" y="384569"/>
                    <a:pt x="7858723" y="567853"/>
                  </a:cubicBezTo>
                  <a:cubicBezTo>
                    <a:pt x="4561582" y="674173"/>
                    <a:pt x="2237712" y="560204"/>
                    <a:pt x="0" y="567853"/>
                  </a:cubicBezTo>
                  <a:cubicBezTo>
                    <a:pt x="-32340" y="491779"/>
                    <a:pt x="29409" y="18896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FAP050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 / Year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940EBD-2E6C-4458-9EAB-1D8CBD02DA19}"/>
                </a:ext>
              </a:extLst>
            </p:cNvPr>
            <p:cNvSpPr txBox="1"/>
            <p:nvPr/>
          </p:nvSpPr>
          <p:spPr>
            <a:xfrm>
              <a:off x="8049074" y="2197829"/>
              <a:ext cx="3066587" cy="10329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ปิดรายปีคือการ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ปิดถาวร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ไม่สามารถแก้ไขได้)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Actions Asset     </a:t>
              </a:r>
            </a:p>
            <a:p>
              <a:pPr marL="342900" indent="-342900">
                <a:buAutoNum type="arabicPeriod"/>
              </a:pP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Year End Process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F7583F3B-6EA0-449C-B6D7-2F36BB02827F}"/>
                </a:ext>
              </a:extLst>
            </p:cNvPr>
            <p:cNvSpPr/>
            <p:nvPr/>
          </p:nvSpPr>
          <p:spPr>
            <a:xfrm rot="10800000">
              <a:off x="10273163" y="2048936"/>
              <a:ext cx="134862" cy="167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34ED-6DBB-4959-A783-BC1C14D7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114</a:t>
            </a:fld>
            <a:endParaRPr lang="th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75170B-2884-4207-B1AF-006E79005354}"/>
              </a:ext>
            </a:extLst>
          </p:cNvPr>
          <p:cNvSpPr/>
          <p:nvPr/>
        </p:nvSpPr>
        <p:spPr>
          <a:xfrm>
            <a:off x="9599879" y="1295505"/>
            <a:ext cx="344367" cy="236142"/>
          </a:xfrm>
          <a:prstGeom prst="ellipse">
            <a:avLst/>
          </a:prstGeom>
          <a:solidFill>
            <a:srgbClr val="FFCCFF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B2236-9A3E-46D5-9163-A39E41C176A3}"/>
              </a:ext>
            </a:extLst>
          </p:cNvPr>
          <p:cNvSpPr txBox="1"/>
          <p:nvPr/>
        </p:nvSpPr>
        <p:spPr>
          <a:xfrm>
            <a:off x="4104294" y="6122238"/>
            <a:ext cx="4008584" cy="516256"/>
          </a:xfrm>
          <a:custGeom>
            <a:avLst/>
            <a:gdLst>
              <a:gd name="connsiteX0" fmla="*/ 0 w 4008584"/>
              <a:gd name="connsiteY0" fmla="*/ 0 h 516256"/>
              <a:gd name="connsiteX1" fmla="*/ 668097 w 4008584"/>
              <a:gd name="connsiteY1" fmla="*/ 0 h 516256"/>
              <a:gd name="connsiteX2" fmla="*/ 1376281 w 4008584"/>
              <a:gd name="connsiteY2" fmla="*/ 0 h 516256"/>
              <a:gd name="connsiteX3" fmla="*/ 2124550 w 4008584"/>
              <a:gd name="connsiteY3" fmla="*/ 0 h 516256"/>
              <a:gd name="connsiteX4" fmla="*/ 2672389 w 4008584"/>
              <a:gd name="connsiteY4" fmla="*/ 0 h 516256"/>
              <a:gd name="connsiteX5" fmla="*/ 3260315 w 4008584"/>
              <a:gd name="connsiteY5" fmla="*/ 0 h 516256"/>
              <a:gd name="connsiteX6" fmla="*/ 4008584 w 4008584"/>
              <a:gd name="connsiteY6" fmla="*/ 0 h 516256"/>
              <a:gd name="connsiteX7" fmla="*/ 4008584 w 4008584"/>
              <a:gd name="connsiteY7" fmla="*/ 516256 h 516256"/>
              <a:gd name="connsiteX8" fmla="*/ 3260315 w 4008584"/>
              <a:gd name="connsiteY8" fmla="*/ 516256 h 516256"/>
              <a:gd name="connsiteX9" fmla="*/ 2592218 w 4008584"/>
              <a:gd name="connsiteY9" fmla="*/ 516256 h 516256"/>
              <a:gd name="connsiteX10" fmla="*/ 2004292 w 4008584"/>
              <a:gd name="connsiteY10" fmla="*/ 516256 h 516256"/>
              <a:gd name="connsiteX11" fmla="*/ 1376281 w 4008584"/>
              <a:gd name="connsiteY11" fmla="*/ 516256 h 516256"/>
              <a:gd name="connsiteX12" fmla="*/ 628011 w 4008584"/>
              <a:gd name="connsiteY12" fmla="*/ 516256 h 516256"/>
              <a:gd name="connsiteX13" fmla="*/ 0 w 4008584"/>
              <a:gd name="connsiteY13" fmla="*/ 516256 h 516256"/>
              <a:gd name="connsiteX14" fmla="*/ 0 w 4008584"/>
              <a:gd name="connsiteY14" fmla="*/ 0 h 51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8584" h="516256" fill="none" extrusionOk="0">
                <a:moveTo>
                  <a:pt x="0" y="0"/>
                </a:moveTo>
                <a:cubicBezTo>
                  <a:pt x="275187" y="4014"/>
                  <a:pt x="415972" y="-787"/>
                  <a:pt x="668097" y="0"/>
                </a:cubicBezTo>
                <a:cubicBezTo>
                  <a:pt x="920222" y="787"/>
                  <a:pt x="1206242" y="-21366"/>
                  <a:pt x="1376281" y="0"/>
                </a:cubicBezTo>
                <a:cubicBezTo>
                  <a:pt x="1546320" y="21366"/>
                  <a:pt x="1838305" y="-22441"/>
                  <a:pt x="2124550" y="0"/>
                </a:cubicBezTo>
                <a:cubicBezTo>
                  <a:pt x="2410795" y="22441"/>
                  <a:pt x="2462935" y="10997"/>
                  <a:pt x="2672389" y="0"/>
                </a:cubicBezTo>
                <a:cubicBezTo>
                  <a:pt x="2881843" y="-10997"/>
                  <a:pt x="3097715" y="-13973"/>
                  <a:pt x="3260315" y="0"/>
                </a:cubicBezTo>
                <a:cubicBezTo>
                  <a:pt x="3422915" y="13973"/>
                  <a:pt x="3811393" y="28911"/>
                  <a:pt x="4008584" y="0"/>
                </a:cubicBezTo>
                <a:cubicBezTo>
                  <a:pt x="3990582" y="223617"/>
                  <a:pt x="4022498" y="306110"/>
                  <a:pt x="4008584" y="516256"/>
                </a:cubicBezTo>
                <a:cubicBezTo>
                  <a:pt x="3768685" y="491738"/>
                  <a:pt x="3442970" y="528167"/>
                  <a:pt x="3260315" y="516256"/>
                </a:cubicBezTo>
                <a:cubicBezTo>
                  <a:pt x="3077660" y="504345"/>
                  <a:pt x="2789688" y="489530"/>
                  <a:pt x="2592218" y="516256"/>
                </a:cubicBezTo>
                <a:cubicBezTo>
                  <a:pt x="2394748" y="542982"/>
                  <a:pt x="2256856" y="540194"/>
                  <a:pt x="2004292" y="516256"/>
                </a:cubicBezTo>
                <a:cubicBezTo>
                  <a:pt x="1751728" y="492318"/>
                  <a:pt x="1690024" y="499648"/>
                  <a:pt x="1376281" y="516256"/>
                </a:cubicBezTo>
                <a:cubicBezTo>
                  <a:pt x="1062538" y="532864"/>
                  <a:pt x="886810" y="543069"/>
                  <a:pt x="628011" y="516256"/>
                </a:cubicBezTo>
                <a:cubicBezTo>
                  <a:pt x="369212" y="489444"/>
                  <a:pt x="259275" y="493916"/>
                  <a:pt x="0" y="516256"/>
                </a:cubicBezTo>
                <a:cubicBezTo>
                  <a:pt x="19585" y="354848"/>
                  <a:pt x="631" y="130310"/>
                  <a:pt x="0" y="0"/>
                </a:cubicBezTo>
                <a:close/>
              </a:path>
              <a:path w="4008584" h="516256" stroke="0" extrusionOk="0">
                <a:moveTo>
                  <a:pt x="0" y="0"/>
                </a:moveTo>
                <a:cubicBezTo>
                  <a:pt x="222560" y="20023"/>
                  <a:pt x="336647" y="18709"/>
                  <a:pt x="668097" y="0"/>
                </a:cubicBezTo>
                <a:cubicBezTo>
                  <a:pt x="999547" y="-18709"/>
                  <a:pt x="1148575" y="17929"/>
                  <a:pt x="1416366" y="0"/>
                </a:cubicBezTo>
                <a:cubicBezTo>
                  <a:pt x="1684157" y="-17929"/>
                  <a:pt x="1918188" y="-18233"/>
                  <a:pt x="2044378" y="0"/>
                </a:cubicBezTo>
                <a:cubicBezTo>
                  <a:pt x="2170568" y="18233"/>
                  <a:pt x="2510263" y="26452"/>
                  <a:pt x="2712475" y="0"/>
                </a:cubicBezTo>
                <a:cubicBezTo>
                  <a:pt x="2914687" y="-26452"/>
                  <a:pt x="3118070" y="-16819"/>
                  <a:pt x="3420658" y="0"/>
                </a:cubicBezTo>
                <a:cubicBezTo>
                  <a:pt x="3723246" y="16819"/>
                  <a:pt x="3727686" y="-8713"/>
                  <a:pt x="4008584" y="0"/>
                </a:cubicBezTo>
                <a:cubicBezTo>
                  <a:pt x="3994061" y="250085"/>
                  <a:pt x="4028324" y="386820"/>
                  <a:pt x="4008584" y="516256"/>
                </a:cubicBezTo>
                <a:cubicBezTo>
                  <a:pt x="3818515" y="541145"/>
                  <a:pt x="3618472" y="504706"/>
                  <a:pt x="3380573" y="516256"/>
                </a:cubicBezTo>
                <a:cubicBezTo>
                  <a:pt x="3142674" y="527806"/>
                  <a:pt x="3000507" y="514952"/>
                  <a:pt x="2752561" y="516256"/>
                </a:cubicBezTo>
                <a:cubicBezTo>
                  <a:pt x="2504615" y="517560"/>
                  <a:pt x="2348764" y="547319"/>
                  <a:pt x="2084464" y="516256"/>
                </a:cubicBezTo>
                <a:cubicBezTo>
                  <a:pt x="1820164" y="485193"/>
                  <a:pt x="1701653" y="491326"/>
                  <a:pt x="1536624" y="516256"/>
                </a:cubicBezTo>
                <a:cubicBezTo>
                  <a:pt x="1371595" y="541186"/>
                  <a:pt x="1045859" y="537230"/>
                  <a:pt x="828441" y="516256"/>
                </a:cubicBezTo>
                <a:cubicBezTo>
                  <a:pt x="611023" y="495282"/>
                  <a:pt x="243554" y="552495"/>
                  <a:pt x="0" y="516256"/>
                </a:cubicBezTo>
                <a:cubicBezTo>
                  <a:pt x="15545" y="409197"/>
                  <a:pt x="-13066" y="123754"/>
                  <a:pt x="0" y="0"/>
                </a:cubicBezTo>
                <a:close/>
              </a:path>
            </a:pathLst>
          </a:custGeom>
          <a:solidFill>
            <a:srgbClr val="E1F4FF"/>
          </a:solidFill>
          <a:ln>
            <a:extLst>
              <a:ext uri="{C807C97D-BFC1-408E-A445-0C87EB9F89A2}">
                <ask:lineSketchStyleProps xmlns:ask="http://schemas.microsoft.com/office/drawing/2018/sketchyshapes" sd="241991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จบการปิดงานประจำเดือน / ประจำปี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D59209E1-69B0-47F5-93BB-58637BB33F39}"/>
              </a:ext>
            </a:extLst>
          </p:cNvPr>
          <p:cNvSpPr/>
          <p:nvPr/>
        </p:nvSpPr>
        <p:spPr>
          <a:xfrm>
            <a:off x="8497455" y="3786907"/>
            <a:ext cx="199655" cy="1459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C545E-8251-4EFE-B319-167496B57447}"/>
              </a:ext>
            </a:extLst>
          </p:cNvPr>
          <p:cNvSpPr txBox="1"/>
          <p:nvPr/>
        </p:nvSpPr>
        <p:spPr>
          <a:xfrm>
            <a:off x="8716912" y="4304142"/>
            <a:ext cx="132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5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ปิดรายเดือน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9384BD-58E8-4522-AF84-4DA61C320CF8}"/>
              </a:ext>
            </a:extLst>
          </p:cNvPr>
          <p:cNvSpPr/>
          <p:nvPr/>
        </p:nvSpPr>
        <p:spPr>
          <a:xfrm>
            <a:off x="9176953" y="1716276"/>
            <a:ext cx="344367" cy="236142"/>
          </a:xfrm>
          <a:prstGeom prst="ellipse">
            <a:avLst/>
          </a:prstGeom>
          <a:solidFill>
            <a:srgbClr val="A4EAE8"/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endParaRPr lang="th-TH" sz="2000" dirty="0">
              <a:solidFill>
                <a:schemeClr val="tx1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98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E9B3C-5D03-4956-8802-320CDB0F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115</a:t>
            </a:fld>
            <a:endParaRPr lang="th-TH"/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493E2D82-06F7-41E1-9C46-62FCB7EE2FF4}"/>
              </a:ext>
            </a:extLst>
          </p:cNvPr>
          <p:cNvSpPr/>
          <p:nvPr/>
        </p:nvSpPr>
        <p:spPr>
          <a:xfrm>
            <a:off x="1560945" y="1607127"/>
            <a:ext cx="9005455" cy="3343563"/>
          </a:xfrm>
          <a:prstGeom prst="wave">
            <a:avLst/>
          </a:prstGeom>
          <a:solidFill>
            <a:srgbClr val="A8EAE8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00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จบการนำเสนอค่ะ</a:t>
            </a:r>
          </a:p>
        </p:txBody>
      </p:sp>
    </p:spTree>
    <p:extLst>
      <p:ext uri="{BB962C8B-B14F-4D97-AF65-F5344CB8AC3E}">
        <p14:creationId xmlns:p14="http://schemas.microsoft.com/office/powerpoint/2010/main" val="140199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186A7-655F-4FA4-8831-D5BF7CCD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12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C1B1C5-35EE-435A-A7F6-8AFD967B5424}"/>
              </a:ext>
            </a:extLst>
          </p:cNvPr>
          <p:cNvGrpSpPr/>
          <p:nvPr/>
        </p:nvGrpSpPr>
        <p:grpSpPr>
          <a:xfrm>
            <a:off x="572655" y="412373"/>
            <a:ext cx="11139054" cy="6073427"/>
            <a:chOff x="572655" y="412373"/>
            <a:chExt cx="11139054" cy="60734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2CFC4-0480-4981-84AC-76BB8BB63D19}"/>
                </a:ext>
              </a:extLst>
            </p:cNvPr>
            <p:cNvSpPr txBox="1"/>
            <p:nvPr/>
          </p:nvSpPr>
          <p:spPr>
            <a:xfrm>
              <a:off x="1257278" y="412373"/>
              <a:ext cx="9422095" cy="630942"/>
            </a:xfrm>
            <a:custGeom>
              <a:avLst/>
              <a:gdLst>
                <a:gd name="connsiteX0" fmla="*/ 0 w 9422095"/>
                <a:gd name="connsiteY0" fmla="*/ 0 h 630942"/>
                <a:gd name="connsiteX1" fmla="*/ 9422095 w 9422095"/>
                <a:gd name="connsiteY1" fmla="*/ 0 h 630942"/>
                <a:gd name="connsiteX2" fmla="*/ 9422095 w 9422095"/>
                <a:gd name="connsiteY2" fmla="*/ 630942 h 630942"/>
                <a:gd name="connsiteX3" fmla="*/ 0 w 9422095"/>
                <a:gd name="connsiteY3" fmla="*/ 630942 h 630942"/>
                <a:gd name="connsiteX4" fmla="*/ 0 w 942209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2095" h="630942" fill="none" extrusionOk="0">
                  <a:moveTo>
                    <a:pt x="0" y="0"/>
                  </a:moveTo>
                  <a:cubicBezTo>
                    <a:pt x="4228695" y="-33775"/>
                    <a:pt x="5390456" y="138873"/>
                    <a:pt x="9422095" y="0"/>
                  </a:cubicBezTo>
                  <a:cubicBezTo>
                    <a:pt x="9409048" y="169621"/>
                    <a:pt x="9386442" y="431136"/>
                    <a:pt x="9422095" y="630942"/>
                  </a:cubicBezTo>
                  <a:cubicBezTo>
                    <a:pt x="8098947" y="493612"/>
                    <a:pt x="2062398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422095" h="630942" stroke="0" extrusionOk="0">
                  <a:moveTo>
                    <a:pt x="0" y="0"/>
                  </a:moveTo>
                  <a:cubicBezTo>
                    <a:pt x="4626900" y="-101487"/>
                    <a:pt x="5424737" y="-162162"/>
                    <a:pt x="9422095" y="0"/>
                  </a:cubicBezTo>
                  <a:cubicBezTo>
                    <a:pt x="9396626" y="209449"/>
                    <a:pt x="9420726" y="401364"/>
                    <a:pt x="9422095" y="630942"/>
                  </a:cubicBezTo>
                  <a:cubicBezTo>
                    <a:pt x="6202543" y="681007"/>
                    <a:pt x="130370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C31CDA-F800-4A0C-85B2-7127DFD3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5" y="1460135"/>
              <a:ext cx="11139054" cy="5025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E6CD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AA8348-7209-432A-9C0B-DF720FFD3DED}"/>
                </a:ext>
              </a:extLst>
            </p:cNvPr>
            <p:cNvSpPr/>
            <p:nvPr/>
          </p:nvSpPr>
          <p:spPr>
            <a:xfrm>
              <a:off x="4305691" y="2335524"/>
              <a:ext cx="1002683" cy="307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5C51C-BB42-4CE2-B9BA-396AC10DD48D}"/>
                </a:ext>
              </a:extLst>
            </p:cNvPr>
            <p:cNvSpPr/>
            <p:nvPr/>
          </p:nvSpPr>
          <p:spPr>
            <a:xfrm>
              <a:off x="2647116" y="2550697"/>
              <a:ext cx="1002683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50530-D572-494E-9D84-084EC1EAEC6F}"/>
                </a:ext>
              </a:extLst>
            </p:cNvPr>
            <p:cNvSpPr/>
            <p:nvPr/>
          </p:nvSpPr>
          <p:spPr>
            <a:xfrm>
              <a:off x="2647115" y="3081085"/>
              <a:ext cx="1371432" cy="21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560228-4806-428A-B114-6017D3D6556D}"/>
                </a:ext>
              </a:extLst>
            </p:cNvPr>
            <p:cNvSpPr/>
            <p:nvPr/>
          </p:nvSpPr>
          <p:spPr>
            <a:xfrm>
              <a:off x="2277199" y="250647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259AAF-EE52-4163-A874-8C6E3E61D930}"/>
                </a:ext>
              </a:extLst>
            </p:cNvPr>
            <p:cNvSpPr/>
            <p:nvPr/>
          </p:nvSpPr>
          <p:spPr>
            <a:xfrm>
              <a:off x="2277199" y="3036860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6CF17-70E1-4F54-A0CC-7133DB83183F}"/>
                </a:ext>
              </a:extLst>
            </p:cNvPr>
            <p:cNvSpPr txBox="1"/>
            <p:nvPr/>
          </p:nvSpPr>
          <p:spPr>
            <a:xfrm>
              <a:off x="2947736" y="3982401"/>
              <a:ext cx="8265697" cy="523220"/>
            </a:xfrm>
            <a:custGeom>
              <a:avLst/>
              <a:gdLst>
                <a:gd name="connsiteX0" fmla="*/ 0 w 8265697"/>
                <a:gd name="connsiteY0" fmla="*/ 0 h 523220"/>
                <a:gd name="connsiteX1" fmla="*/ 8265697 w 8265697"/>
                <a:gd name="connsiteY1" fmla="*/ 0 h 523220"/>
                <a:gd name="connsiteX2" fmla="*/ 8265697 w 8265697"/>
                <a:gd name="connsiteY2" fmla="*/ 523220 h 523220"/>
                <a:gd name="connsiteX3" fmla="*/ 0 w 8265697"/>
                <a:gd name="connsiteY3" fmla="*/ 523220 h 523220"/>
                <a:gd name="connsiteX4" fmla="*/ 0 w 8265697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5697" h="523220" fill="none" extrusionOk="0">
                  <a:moveTo>
                    <a:pt x="0" y="0"/>
                  </a:moveTo>
                  <a:cubicBezTo>
                    <a:pt x="2329056" y="-20012"/>
                    <a:pt x="6455274" y="53450"/>
                    <a:pt x="8265697" y="0"/>
                  </a:cubicBezTo>
                  <a:cubicBezTo>
                    <a:pt x="8235326" y="150952"/>
                    <a:pt x="8293087" y="341722"/>
                    <a:pt x="8265697" y="523220"/>
                  </a:cubicBezTo>
                  <a:cubicBezTo>
                    <a:pt x="5514821" y="514740"/>
                    <a:pt x="1030430" y="367863"/>
                    <a:pt x="0" y="523220"/>
                  </a:cubicBezTo>
                  <a:cubicBezTo>
                    <a:pt x="18976" y="407524"/>
                    <a:pt x="28" y="60962"/>
                    <a:pt x="0" y="0"/>
                  </a:cubicBezTo>
                  <a:close/>
                </a:path>
                <a:path w="8265697" h="523220" stroke="0" extrusionOk="0">
                  <a:moveTo>
                    <a:pt x="0" y="0"/>
                  </a:moveTo>
                  <a:cubicBezTo>
                    <a:pt x="2839048" y="-119289"/>
                    <a:pt x="6513001" y="-147689"/>
                    <a:pt x="8265697" y="0"/>
                  </a:cubicBezTo>
                  <a:cubicBezTo>
                    <a:pt x="8240726" y="191961"/>
                    <a:pt x="8249407" y="272805"/>
                    <a:pt x="8265697" y="523220"/>
                  </a:cubicBezTo>
                  <a:cubicBezTo>
                    <a:pt x="5520525" y="425788"/>
                    <a:pt x="916963" y="496751"/>
                    <a:pt x="0" y="523220"/>
                  </a:cubicBezTo>
                  <a:cubicBezTo>
                    <a:pt x="-11700" y="344424"/>
                    <a:pt x="46075" y="144925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7543239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/ 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คือการประกอบร่าง (ยกตัวอย่างการประกอบ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Computer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B09AB4-D46A-4E87-927E-FC33DCA9A767}"/>
                </a:ext>
              </a:extLst>
            </p:cNvPr>
            <p:cNvSpPr txBox="1"/>
            <p:nvPr/>
          </p:nvSpPr>
          <p:spPr>
            <a:xfrm>
              <a:off x="3910266" y="4740437"/>
              <a:ext cx="5630777" cy="954107"/>
            </a:xfrm>
            <a:custGeom>
              <a:avLst/>
              <a:gdLst>
                <a:gd name="connsiteX0" fmla="*/ 0 w 5630777"/>
                <a:gd name="connsiteY0" fmla="*/ 0 h 954107"/>
                <a:gd name="connsiteX1" fmla="*/ 5630777 w 5630777"/>
                <a:gd name="connsiteY1" fmla="*/ 0 h 954107"/>
                <a:gd name="connsiteX2" fmla="*/ 5630777 w 5630777"/>
                <a:gd name="connsiteY2" fmla="*/ 954107 h 954107"/>
                <a:gd name="connsiteX3" fmla="*/ 0 w 5630777"/>
                <a:gd name="connsiteY3" fmla="*/ 954107 h 954107"/>
                <a:gd name="connsiteX4" fmla="*/ 0 w 5630777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0777" h="954107" fill="none" extrusionOk="0">
                  <a:moveTo>
                    <a:pt x="0" y="0"/>
                  </a:moveTo>
                  <a:cubicBezTo>
                    <a:pt x="1862587" y="-33775"/>
                    <a:pt x="3586743" y="138873"/>
                    <a:pt x="5630777" y="0"/>
                  </a:cubicBezTo>
                  <a:cubicBezTo>
                    <a:pt x="5639794" y="171584"/>
                    <a:pt x="5579414" y="737546"/>
                    <a:pt x="5630777" y="954107"/>
                  </a:cubicBezTo>
                  <a:cubicBezTo>
                    <a:pt x="4541032" y="816777"/>
                    <a:pt x="573742" y="816251"/>
                    <a:pt x="0" y="954107"/>
                  </a:cubicBezTo>
                  <a:cubicBezTo>
                    <a:pt x="-56882" y="581392"/>
                    <a:pt x="18106" y="109664"/>
                    <a:pt x="0" y="0"/>
                  </a:cubicBezTo>
                  <a:close/>
                </a:path>
                <a:path w="5630777" h="954107" stroke="0" extrusionOk="0">
                  <a:moveTo>
                    <a:pt x="0" y="0"/>
                  </a:moveTo>
                  <a:cubicBezTo>
                    <a:pt x="1237612" y="-101487"/>
                    <a:pt x="4521375" y="-162162"/>
                    <a:pt x="5630777" y="0"/>
                  </a:cubicBezTo>
                  <a:cubicBezTo>
                    <a:pt x="5605029" y="202522"/>
                    <a:pt x="5647376" y="579398"/>
                    <a:pt x="5630777" y="954107"/>
                  </a:cubicBezTo>
                  <a:cubicBezTo>
                    <a:pt x="4242248" y="1004172"/>
                    <a:pt x="2103495" y="795658"/>
                    <a:pt x="0" y="954107"/>
                  </a:cubicBezTo>
                  <a:cubicBezTo>
                    <a:pt x="20393" y="677381"/>
                    <a:pt x="-45310" y="15853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 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คือตัวแม่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Cpu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Parent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514350" indent="-514350">
                <a:buAutoNum type="arabicPeriod"/>
              </a:pP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คือลูก (ยกให้ </a:t>
              </a:r>
              <a:r>
                <a:rPr lang="en-US" dirty="0" err="1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Moniter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Child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11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DB47C-EE97-4455-9D1F-C299883D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13</a:t>
            </a:fld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05FFB3-656B-46DD-8E7B-7278DCD91725}"/>
              </a:ext>
            </a:extLst>
          </p:cNvPr>
          <p:cNvGrpSpPr/>
          <p:nvPr/>
        </p:nvGrpSpPr>
        <p:grpSpPr>
          <a:xfrm>
            <a:off x="665016" y="467788"/>
            <a:ext cx="10852727" cy="5897940"/>
            <a:chOff x="665016" y="467788"/>
            <a:chExt cx="10852727" cy="58979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1D7806-6CE1-4714-9DB2-34687DAD4170}"/>
                </a:ext>
              </a:extLst>
            </p:cNvPr>
            <p:cNvSpPr txBox="1"/>
            <p:nvPr/>
          </p:nvSpPr>
          <p:spPr>
            <a:xfrm>
              <a:off x="1618745" y="467788"/>
              <a:ext cx="9104675" cy="630942"/>
            </a:xfrm>
            <a:custGeom>
              <a:avLst/>
              <a:gdLst>
                <a:gd name="connsiteX0" fmla="*/ 0 w 9104675"/>
                <a:gd name="connsiteY0" fmla="*/ 0 h 630942"/>
                <a:gd name="connsiteX1" fmla="*/ 9104675 w 9104675"/>
                <a:gd name="connsiteY1" fmla="*/ 0 h 630942"/>
                <a:gd name="connsiteX2" fmla="*/ 9104675 w 9104675"/>
                <a:gd name="connsiteY2" fmla="*/ 630942 h 630942"/>
                <a:gd name="connsiteX3" fmla="*/ 0 w 9104675"/>
                <a:gd name="connsiteY3" fmla="*/ 630942 h 630942"/>
                <a:gd name="connsiteX4" fmla="*/ 0 w 9104675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4675" h="630942" fill="none" extrusionOk="0">
                  <a:moveTo>
                    <a:pt x="0" y="0"/>
                  </a:moveTo>
                  <a:cubicBezTo>
                    <a:pt x="3676351" y="-33775"/>
                    <a:pt x="6685347" y="138873"/>
                    <a:pt x="9104675" y="0"/>
                  </a:cubicBezTo>
                  <a:cubicBezTo>
                    <a:pt x="9091628" y="169621"/>
                    <a:pt x="9069022" y="431136"/>
                    <a:pt x="9104675" y="630942"/>
                  </a:cubicBezTo>
                  <a:cubicBezTo>
                    <a:pt x="7650454" y="493612"/>
                    <a:pt x="380418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104675" h="630942" stroke="0" extrusionOk="0">
                  <a:moveTo>
                    <a:pt x="0" y="0"/>
                  </a:moveTo>
                  <a:cubicBezTo>
                    <a:pt x="1617609" y="-101487"/>
                    <a:pt x="6290147" y="-162162"/>
                    <a:pt x="9104675" y="0"/>
                  </a:cubicBezTo>
                  <a:cubicBezTo>
                    <a:pt x="9079206" y="209449"/>
                    <a:pt x="9103306" y="401364"/>
                    <a:pt x="9104675" y="630942"/>
                  </a:cubicBezTo>
                  <a:cubicBezTo>
                    <a:pt x="4672645" y="681007"/>
                    <a:pt x="1456216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60A177-75BC-4EAE-BEF0-15EC87A5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16" y="1459343"/>
              <a:ext cx="10852727" cy="49063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6B06B-2159-4DEC-B577-563BB41F2983}"/>
                </a:ext>
              </a:extLst>
            </p:cNvPr>
            <p:cNvSpPr/>
            <p:nvPr/>
          </p:nvSpPr>
          <p:spPr>
            <a:xfrm>
              <a:off x="5266746" y="2209579"/>
              <a:ext cx="765232" cy="212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5BEB46-1318-4E80-B924-AEE57952E812}"/>
                </a:ext>
              </a:extLst>
            </p:cNvPr>
            <p:cNvSpPr/>
            <p:nvPr/>
          </p:nvSpPr>
          <p:spPr>
            <a:xfrm>
              <a:off x="2707878" y="2004289"/>
              <a:ext cx="465296" cy="228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F479B8-E03B-4358-95DE-DFAD5B93C554}"/>
                </a:ext>
              </a:extLst>
            </p:cNvPr>
            <p:cNvSpPr/>
            <p:nvPr/>
          </p:nvSpPr>
          <p:spPr>
            <a:xfrm>
              <a:off x="2754421" y="2477832"/>
              <a:ext cx="4625086" cy="2620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734C41-6EBC-4AA3-9F1A-E8889951E6F8}"/>
                </a:ext>
              </a:extLst>
            </p:cNvPr>
            <p:cNvSpPr txBox="1"/>
            <p:nvPr/>
          </p:nvSpPr>
          <p:spPr>
            <a:xfrm>
              <a:off x="8059068" y="3001816"/>
              <a:ext cx="2451913" cy="14773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ข้อมูลเพิ่มเติม เช่น ถ้ามีการทำ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Insurance 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, ประกันเครื่องจักร , ประกันอาคาร ไว้ สามารถมาใส่รายละเอียดที่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Additional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นี้ได้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B96B483-CE79-4CB0-A79C-7D725B3F4928}"/>
                </a:ext>
              </a:extLst>
            </p:cNvPr>
            <p:cNvSpPr/>
            <p:nvPr/>
          </p:nvSpPr>
          <p:spPr>
            <a:xfrm rot="5400000">
              <a:off x="7554667" y="3111457"/>
              <a:ext cx="314036" cy="49191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E29CA-B94F-4470-AB4C-992E35502841}"/>
                </a:ext>
              </a:extLst>
            </p:cNvPr>
            <p:cNvSpPr txBox="1"/>
            <p:nvPr/>
          </p:nvSpPr>
          <p:spPr>
            <a:xfrm>
              <a:off x="827302" y="2890980"/>
              <a:ext cx="1582267" cy="124649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endParaRPr lang="en-US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2.Additional</a:t>
              </a:r>
              <a:r>
                <a:rPr lang="en-US" sz="2500" dirty="0">
                  <a:solidFill>
                    <a:schemeClr val="accent2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chemeClr val="accent2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7B024C3-944C-48B5-A993-F24C672600C2}"/>
                </a:ext>
              </a:extLst>
            </p:cNvPr>
            <p:cNvSpPr/>
            <p:nvPr/>
          </p:nvSpPr>
          <p:spPr>
            <a:xfrm>
              <a:off x="1491655" y="3316996"/>
              <a:ext cx="244618" cy="33136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325A8B-87A6-4FF0-BD68-8B7E9889115A}"/>
                </a:ext>
              </a:extLst>
            </p:cNvPr>
            <p:cNvSpPr/>
            <p:nvPr/>
          </p:nvSpPr>
          <p:spPr>
            <a:xfrm>
              <a:off x="3223494" y="1985817"/>
              <a:ext cx="314037" cy="295566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1</a:t>
              </a:r>
              <a:endParaRPr lang="th-TH" sz="2200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5ED593E-8231-42E6-B5C4-9E8A5C2B87D8}"/>
                </a:ext>
              </a:extLst>
            </p:cNvPr>
            <p:cNvSpPr/>
            <p:nvPr/>
          </p:nvSpPr>
          <p:spPr>
            <a:xfrm>
              <a:off x="6096000" y="2090285"/>
              <a:ext cx="314037" cy="2955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2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49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4E44B6-E85A-4CBE-B8B8-B5AE2784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14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663756-84D3-4E90-9BFD-2AB4D47D710A}"/>
              </a:ext>
            </a:extLst>
          </p:cNvPr>
          <p:cNvGrpSpPr/>
          <p:nvPr/>
        </p:nvGrpSpPr>
        <p:grpSpPr>
          <a:xfrm>
            <a:off x="692728" y="341745"/>
            <a:ext cx="10880436" cy="6174510"/>
            <a:chOff x="692728" y="341745"/>
            <a:chExt cx="10880436" cy="6174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C82C56-F389-4C6D-93DB-665C6A69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8" y="1273448"/>
              <a:ext cx="10880436" cy="524280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391C07-24F1-4E31-8968-463C4FA5A26F}"/>
                </a:ext>
              </a:extLst>
            </p:cNvPr>
            <p:cNvSpPr/>
            <p:nvPr/>
          </p:nvSpPr>
          <p:spPr>
            <a:xfrm>
              <a:off x="5328327" y="2213575"/>
              <a:ext cx="677973" cy="2921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74D58-71EC-46C9-A812-71E2A7F5CB61}"/>
                </a:ext>
              </a:extLst>
            </p:cNvPr>
            <p:cNvSpPr txBox="1"/>
            <p:nvPr/>
          </p:nvSpPr>
          <p:spPr>
            <a:xfrm>
              <a:off x="1650491" y="341745"/>
              <a:ext cx="8980564" cy="630942"/>
            </a:xfrm>
            <a:custGeom>
              <a:avLst/>
              <a:gdLst>
                <a:gd name="connsiteX0" fmla="*/ 0 w 8980564"/>
                <a:gd name="connsiteY0" fmla="*/ 0 h 630942"/>
                <a:gd name="connsiteX1" fmla="*/ 8980564 w 8980564"/>
                <a:gd name="connsiteY1" fmla="*/ 0 h 630942"/>
                <a:gd name="connsiteX2" fmla="*/ 8980564 w 8980564"/>
                <a:gd name="connsiteY2" fmla="*/ 630942 h 630942"/>
                <a:gd name="connsiteX3" fmla="*/ 0 w 8980564"/>
                <a:gd name="connsiteY3" fmla="*/ 630942 h 630942"/>
                <a:gd name="connsiteX4" fmla="*/ 0 w 898056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0564" h="630942" fill="none" extrusionOk="0">
                  <a:moveTo>
                    <a:pt x="0" y="0"/>
                  </a:moveTo>
                  <a:cubicBezTo>
                    <a:pt x="1525385" y="-33775"/>
                    <a:pt x="5529719" y="138873"/>
                    <a:pt x="8980564" y="0"/>
                  </a:cubicBezTo>
                  <a:cubicBezTo>
                    <a:pt x="8967517" y="169621"/>
                    <a:pt x="8944911" y="431136"/>
                    <a:pt x="8980564" y="630942"/>
                  </a:cubicBezTo>
                  <a:cubicBezTo>
                    <a:pt x="5912023" y="493612"/>
                    <a:pt x="237131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80564" h="630942" stroke="0" extrusionOk="0">
                  <a:moveTo>
                    <a:pt x="0" y="0"/>
                  </a:moveTo>
                  <a:cubicBezTo>
                    <a:pt x="4306275" y="-101487"/>
                    <a:pt x="5060750" y="-162162"/>
                    <a:pt x="8980564" y="0"/>
                  </a:cubicBezTo>
                  <a:cubicBezTo>
                    <a:pt x="8955095" y="209449"/>
                    <a:pt x="8979195" y="401364"/>
                    <a:pt x="8980564" y="630942"/>
                  </a:cubicBezTo>
                  <a:cubicBezTo>
                    <a:pt x="7944454" y="681007"/>
                    <a:pt x="1242777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6C21E3-E8EE-4CAF-87CC-AB4D07566844}"/>
                </a:ext>
              </a:extLst>
            </p:cNvPr>
            <p:cNvSpPr/>
            <p:nvPr/>
          </p:nvSpPr>
          <p:spPr>
            <a:xfrm>
              <a:off x="7538258" y="5009831"/>
              <a:ext cx="1441383" cy="2450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5816F-00E5-4E52-BDF9-60D5B69620DC}"/>
                </a:ext>
              </a:extLst>
            </p:cNvPr>
            <p:cNvSpPr/>
            <p:nvPr/>
          </p:nvSpPr>
          <p:spPr>
            <a:xfrm>
              <a:off x="6058292" y="4289381"/>
              <a:ext cx="87698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4DB0ED-FD81-410D-9663-A644ADD9CA44}"/>
                </a:ext>
              </a:extLst>
            </p:cNvPr>
            <p:cNvSpPr/>
            <p:nvPr/>
          </p:nvSpPr>
          <p:spPr>
            <a:xfrm>
              <a:off x="6038760" y="3503945"/>
              <a:ext cx="838863" cy="178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871D1-13C7-483B-9188-4EE079ED602A}"/>
                </a:ext>
              </a:extLst>
            </p:cNvPr>
            <p:cNvSpPr txBox="1"/>
            <p:nvPr/>
          </p:nvSpPr>
          <p:spPr>
            <a:xfrm>
              <a:off x="8230623" y="3663365"/>
              <a:ext cx="1861786" cy="523221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การเพิ่มรูปภาพ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6F32F-1E14-48CE-A45C-7D76B0686CAF}"/>
                </a:ext>
              </a:extLst>
            </p:cNvPr>
            <p:cNvSpPr/>
            <p:nvPr/>
          </p:nvSpPr>
          <p:spPr>
            <a:xfrm>
              <a:off x="2709246" y="2021252"/>
              <a:ext cx="477552" cy="192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3CC69A-7247-4CE8-BC79-75285206B636}"/>
                </a:ext>
              </a:extLst>
            </p:cNvPr>
            <p:cNvSpPr/>
            <p:nvPr/>
          </p:nvSpPr>
          <p:spPr>
            <a:xfrm>
              <a:off x="3192256" y="1955902"/>
              <a:ext cx="323949" cy="30501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5D1AAE-F4FF-421C-8A03-D2A0F2B211A1}"/>
                </a:ext>
              </a:extLst>
            </p:cNvPr>
            <p:cNvSpPr/>
            <p:nvPr/>
          </p:nvSpPr>
          <p:spPr>
            <a:xfrm>
              <a:off x="6039338" y="2200662"/>
              <a:ext cx="323949" cy="30501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571220-92AE-4CFA-B366-C5968A0FBC9A}"/>
                </a:ext>
              </a:extLst>
            </p:cNvPr>
            <p:cNvSpPr/>
            <p:nvPr/>
          </p:nvSpPr>
          <p:spPr>
            <a:xfrm>
              <a:off x="9029227" y="4983320"/>
              <a:ext cx="323949" cy="290056"/>
            </a:xfrm>
            <a:prstGeom prst="ellipse">
              <a:avLst/>
            </a:prstGeom>
            <a:solidFill>
              <a:srgbClr val="CCFF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AF21C4-278B-4B73-9F30-9A3F77617D3D}"/>
                </a:ext>
              </a:extLst>
            </p:cNvPr>
            <p:cNvSpPr/>
            <p:nvPr/>
          </p:nvSpPr>
          <p:spPr>
            <a:xfrm>
              <a:off x="6930390" y="3486337"/>
              <a:ext cx="323949" cy="30501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43806E-8A70-41E1-9CE4-622CAA896CA2}"/>
                </a:ext>
              </a:extLst>
            </p:cNvPr>
            <p:cNvSpPr/>
            <p:nvPr/>
          </p:nvSpPr>
          <p:spPr>
            <a:xfrm>
              <a:off x="6945044" y="4239102"/>
              <a:ext cx="3239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A6728-3D4E-4297-BF2F-27C96CC1E250}"/>
                </a:ext>
              </a:extLst>
            </p:cNvPr>
            <p:cNvSpPr/>
            <p:nvPr/>
          </p:nvSpPr>
          <p:spPr>
            <a:xfrm>
              <a:off x="7389574" y="5306026"/>
              <a:ext cx="3650133" cy="97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BDA43-A35A-4B93-A6F0-2BBD6BFA35AF}"/>
                </a:ext>
              </a:extLst>
            </p:cNvPr>
            <p:cNvSpPr txBox="1"/>
            <p:nvPr/>
          </p:nvSpPr>
          <p:spPr>
            <a:xfrm>
              <a:off x="8917717" y="5386041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Warehouse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415AF0-9317-4778-82A9-464FE8A491ED}"/>
                </a:ext>
              </a:extLst>
            </p:cNvPr>
            <p:cNvSpPr txBox="1"/>
            <p:nvPr/>
          </p:nvSpPr>
          <p:spPr>
            <a:xfrm>
              <a:off x="8969758" y="5839522"/>
              <a:ext cx="21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สามารถระบุ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Location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7C668-5343-4DDF-8F0A-3AC00E4CBA90}"/>
                </a:ext>
              </a:extLst>
            </p:cNvPr>
            <p:cNvSpPr txBox="1"/>
            <p:nvPr/>
          </p:nvSpPr>
          <p:spPr>
            <a:xfrm>
              <a:off x="3083667" y="3424133"/>
              <a:ext cx="2365968" cy="2677656"/>
            </a:xfrm>
            <a:prstGeom prst="rect">
              <a:avLst/>
            </a:prstGeom>
            <a:solidFill>
              <a:srgbClr val="FDF0E7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ขั้นตอนการเพิ่มรูป</a:t>
              </a:r>
            </a:p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1.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Asset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2.Additional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3.Image File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4.Search</a:t>
              </a:r>
            </a:p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5.Import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94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331F-D52D-44EA-9CC4-E5CC366A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15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6E0AD4-E622-4132-948C-765625677207}"/>
              </a:ext>
            </a:extLst>
          </p:cNvPr>
          <p:cNvGrpSpPr/>
          <p:nvPr/>
        </p:nvGrpSpPr>
        <p:grpSpPr>
          <a:xfrm>
            <a:off x="628074" y="376512"/>
            <a:ext cx="11009744" cy="6005815"/>
            <a:chOff x="628074" y="376512"/>
            <a:chExt cx="11009744" cy="60058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6F7692-03A1-4D68-9535-68D81F61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074" y="1462797"/>
              <a:ext cx="11009744" cy="49195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E0BBB-7381-4116-AA55-370B9FCC9865}"/>
                </a:ext>
              </a:extLst>
            </p:cNvPr>
            <p:cNvSpPr txBox="1"/>
            <p:nvPr/>
          </p:nvSpPr>
          <p:spPr>
            <a:xfrm>
              <a:off x="1551709" y="376512"/>
              <a:ext cx="9023927" cy="630942"/>
            </a:xfrm>
            <a:custGeom>
              <a:avLst/>
              <a:gdLst>
                <a:gd name="connsiteX0" fmla="*/ 0 w 9023927"/>
                <a:gd name="connsiteY0" fmla="*/ 0 h 630942"/>
                <a:gd name="connsiteX1" fmla="*/ 9023927 w 9023927"/>
                <a:gd name="connsiteY1" fmla="*/ 0 h 630942"/>
                <a:gd name="connsiteX2" fmla="*/ 9023927 w 9023927"/>
                <a:gd name="connsiteY2" fmla="*/ 630942 h 630942"/>
                <a:gd name="connsiteX3" fmla="*/ 0 w 9023927"/>
                <a:gd name="connsiteY3" fmla="*/ 630942 h 630942"/>
                <a:gd name="connsiteX4" fmla="*/ 0 w 9023927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3094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0880" y="169621"/>
                    <a:pt x="8988274" y="431136"/>
                    <a:pt x="9023927" y="630942"/>
                  </a:cubicBezTo>
                  <a:cubicBezTo>
                    <a:pt x="7142558" y="493612"/>
                    <a:pt x="391052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23927" h="63094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8998458" y="209449"/>
                    <a:pt x="9022558" y="401364"/>
                    <a:pt x="9023927" y="630942"/>
                  </a:cubicBezTo>
                  <a:cubicBezTo>
                    <a:pt x="7216751" y="681007"/>
                    <a:pt x="4485355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38C94-E6A4-4A4C-8847-85F664A35F7F}"/>
                </a:ext>
              </a:extLst>
            </p:cNvPr>
            <p:cNvSpPr txBox="1"/>
            <p:nvPr/>
          </p:nvSpPr>
          <p:spPr>
            <a:xfrm>
              <a:off x="8093414" y="3433866"/>
              <a:ext cx="2315183" cy="954107"/>
            </a:xfrm>
            <a:custGeom>
              <a:avLst/>
              <a:gdLst>
                <a:gd name="connsiteX0" fmla="*/ 0 w 2315183"/>
                <a:gd name="connsiteY0" fmla="*/ 0 h 954107"/>
                <a:gd name="connsiteX1" fmla="*/ 2315183 w 2315183"/>
                <a:gd name="connsiteY1" fmla="*/ 0 h 954107"/>
                <a:gd name="connsiteX2" fmla="*/ 2315183 w 2315183"/>
                <a:gd name="connsiteY2" fmla="*/ 954107 h 954107"/>
                <a:gd name="connsiteX3" fmla="*/ 0 w 2315183"/>
                <a:gd name="connsiteY3" fmla="*/ 954107 h 954107"/>
                <a:gd name="connsiteX4" fmla="*/ 0 w 2315183"/>
                <a:gd name="connsiteY4" fmla="*/ 0 h 95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954107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341689" y="139728"/>
                    <a:pt x="2338797" y="679076"/>
                    <a:pt x="2315183" y="954107"/>
                  </a:cubicBezTo>
                  <a:cubicBezTo>
                    <a:pt x="2032926" y="892053"/>
                    <a:pt x="1021476" y="900404"/>
                    <a:pt x="0" y="954107"/>
                  </a:cubicBezTo>
                  <a:cubicBezTo>
                    <a:pt x="37431" y="605595"/>
                    <a:pt x="-26493" y="105004"/>
                    <a:pt x="0" y="0"/>
                  </a:cubicBezTo>
                  <a:close/>
                </a:path>
                <a:path w="2315183" h="954107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232801" y="430583"/>
                    <a:pt x="2392143" y="744054"/>
                    <a:pt x="2315183" y="954107"/>
                  </a:cubicBezTo>
                  <a:cubicBezTo>
                    <a:pt x="1254816" y="1060427"/>
                    <a:pt x="1150640" y="946458"/>
                    <a:pt x="0" y="954107"/>
                  </a:cubicBezTo>
                  <a:cubicBezTo>
                    <a:pt x="82938" y="738756"/>
                    <a:pt x="15437" y="34907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ทำการเลือกรูปภาพจากคลังภาพที่ต้องการ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D14B1-8EFD-443B-B1D1-11A5D7182011}"/>
                </a:ext>
              </a:extLst>
            </p:cNvPr>
            <p:cNvCxnSpPr/>
            <p:nvPr/>
          </p:nvCxnSpPr>
          <p:spPr>
            <a:xfrm flipH="1">
              <a:off x="6965004" y="3910919"/>
              <a:ext cx="1021405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94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8FDA8-2CCD-4402-8384-9BD8498D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16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6BB168-313E-46BD-AFEF-179083B92B9A}"/>
              </a:ext>
            </a:extLst>
          </p:cNvPr>
          <p:cNvGrpSpPr/>
          <p:nvPr/>
        </p:nvGrpSpPr>
        <p:grpSpPr>
          <a:xfrm>
            <a:off x="610581" y="430844"/>
            <a:ext cx="11046691" cy="5989411"/>
            <a:chOff x="610581" y="430844"/>
            <a:chExt cx="11046691" cy="5989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D93813-EAD2-4560-AB25-ED3237DF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581" y="1530755"/>
              <a:ext cx="11046691" cy="4889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468F3B-6726-4A9F-BB2D-E3D68406EBD8}"/>
                </a:ext>
              </a:extLst>
            </p:cNvPr>
            <p:cNvSpPr/>
            <p:nvPr/>
          </p:nvSpPr>
          <p:spPr>
            <a:xfrm>
              <a:off x="5991791" y="3056113"/>
              <a:ext cx="803581" cy="194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94649-6913-4AAE-8414-F1B5AAB5F9E7}"/>
                </a:ext>
              </a:extLst>
            </p:cNvPr>
            <p:cNvSpPr txBox="1"/>
            <p:nvPr/>
          </p:nvSpPr>
          <p:spPr>
            <a:xfrm>
              <a:off x="1655795" y="430844"/>
              <a:ext cx="9076861" cy="630942"/>
            </a:xfrm>
            <a:custGeom>
              <a:avLst/>
              <a:gdLst>
                <a:gd name="connsiteX0" fmla="*/ 0 w 9076861"/>
                <a:gd name="connsiteY0" fmla="*/ 0 h 630942"/>
                <a:gd name="connsiteX1" fmla="*/ 9076861 w 9076861"/>
                <a:gd name="connsiteY1" fmla="*/ 0 h 630942"/>
                <a:gd name="connsiteX2" fmla="*/ 9076861 w 9076861"/>
                <a:gd name="connsiteY2" fmla="*/ 630942 h 630942"/>
                <a:gd name="connsiteX3" fmla="*/ 0 w 9076861"/>
                <a:gd name="connsiteY3" fmla="*/ 630942 h 630942"/>
                <a:gd name="connsiteX4" fmla="*/ 0 w 907686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6861" h="630942" fill="none" extrusionOk="0">
                  <a:moveTo>
                    <a:pt x="0" y="0"/>
                  </a:moveTo>
                  <a:cubicBezTo>
                    <a:pt x="1978678" y="-33775"/>
                    <a:pt x="6804673" y="138873"/>
                    <a:pt x="9076861" y="0"/>
                  </a:cubicBezTo>
                  <a:cubicBezTo>
                    <a:pt x="9063814" y="169621"/>
                    <a:pt x="9041208" y="431136"/>
                    <a:pt x="9076861" y="630942"/>
                  </a:cubicBezTo>
                  <a:cubicBezTo>
                    <a:pt x="7277001" y="493612"/>
                    <a:pt x="2299722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076861" h="630942" stroke="0" extrusionOk="0">
                  <a:moveTo>
                    <a:pt x="0" y="0"/>
                  </a:moveTo>
                  <a:cubicBezTo>
                    <a:pt x="3009053" y="-101487"/>
                    <a:pt x="8019159" y="-162162"/>
                    <a:pt x="9076861" y="0"/>
                  </a:cubicBezTo>
                  <a:cubicBezTo>
                    <a:pt x="9051392" y="209449"/>
                    <a:pt x="9075492" y="401364"/>
                    <a:pt x="9076861" y="630942"/>
                  </a:cubicBezTo>
                  <a:cubicBezTo>
                    <a:pt x="7837133" y="681007"/>
                    <a:pt x="3445190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EE712-F745-4BAD-8977-9576F8C791E8}"/>
                </a:ext>
              </a:extLst>
            </p:cNvPr>
            <p:cNvSpPr txBox="1"/>
            <p:nvPr/>
          </p:nvSpPr>
          <p:spPr>
            <a:xfrm>
              <a:off x="8093414" y="3112852"/>
              <a:ext cx="2315183" cy="1384995"/>
            </a:xfrm>
            <a:custGeom>
              <a:avLst/>
              <a:gdLst>
                <a:gd name="connsiteX0" fmla="*/ 0 w 2315183"/>
                <a:gd name="connsiteY0" fmla="*/ 0 h 1384995"/>
                <a:gd name="connsiteX1" fmla="*/ 2315183 w 2315183"/>
                <a:gd name="connsiteY1" fmla="*/ 0 h 1384995"/>
                <a:gd name="connsiteX2" fmla="*/ 2315183 w 2315183"/>
                <a:gd name="connsiteY2" fmla="*/ 1384995 h 1384995"/>
                <a:gd name="connsiteX3" fmla="*/ 0 w 2315183"/>
                <a:gd name="connsiteY3" fmla="*/ 1384995 h 1384995"/>
                <a:gd name="connsiteX4" fmla="*/ 0 w 2315183"/>
                <a:gd name="connsiteY4" fmla="*/ 0 h 138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183" h="1384995" fill="none" extrusionOk="0">
                  <a:moveTo>
                    <a:pt x="0" y="0"/>
                  </a:moveTo>
                  <a:cubicBezTo>
                    <a:pt x="306663" y="-14931"/>
                    <a:pt x="1563369" y="31643"/>
                    <a:pt x="2315183" y="0"/>
                  </a:cubicBezTo>
                  <a:cubicBezTo>
                    <a:pt x="2249996" y="503304"/>
                    <a:pt x="2234197" y="1104101"/>
                    <a:pt x="2315183" y="1384995"/>
                  </a:cubicBezTo>
                  <a:cubicBezTo>
                    <a:pt x="2032926" y="1322941"/>
                    <a:pt x="1021476" y="1331292"/>
                    <a:pt x="0" y="1384995"/>
                  </a:cubicBezTo>
                  <a:cubicBezTo>
                    <a:pt x="-96327" y="1030036"/>
                    <a:pt x="81895" y="541693"/>
                    <a:pt x="0" y="0"/>
                  </a:cubicBezTo>
                  <a:close/>
                </a:path>
                <a:path w="2315183" h="1384995" stroke="0" extrusionOk="0">
                  <a:moveTo>
                    <a:pt x="0" y="0"/>
                  </a:moveTo>
                  <a:cubicBezTo>
                    <a:pt x="622368" y="-5264"/>
                    <a:pt x="1216109" y="84467"/>
                    <a:pt x="2315183" y="0"/>
                  </a:cubicBezTo>
                  <a:cubicBezTo>
                    <a:pt x="2394595" y="154037"/>
                    <a:pt x="2249900" y="996528"/>
                    <a:pt x="2315183" y="1384995"/>
                  </a:cubicBezTo>
                  <a:cubicBezTo>
                    <a:pt x="1254816" y="1491315"/>
                    <a:pt x="1150640" y="1377346"/>
                    <a:pt x="0" y="1384995"/>
                  </a:cubicBezTo>
                  <a:cubicBezTo>
                    <a:pt x="26717" y="781369"/>
                    <a:pt x="-63174" y="44117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เมื่อทำการเลือกรูปภาพจากคลังภาพได้แล้วให้กด 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69C933-A6ED-45B1-B83B-1E7B1DD6D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913" y="3200399"/>
              <a:ext cx="1104495" cy="4863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7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7325C-301E-4E30-92ED-FDD7DEBC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17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30E16-C1FB-4F30-9DF3-0288D2781679}"/>
              </a:ext>
            </a:extLst>
          </p:cNvPr>
          <p:cNvGrpSpPr/>
          <p:nvPr/>
        </p:nvGrpSpPr>
        <p:grpSpPr>
          <a:xfrm>
            <a:off x="632286" y="391314"/>
            <a:ext cx="11036561" cy="6019646"/>
            <a:chOff x="632286" y="391314"/>
            <a:chExt cx="11036561" cy="60196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760C1F-B3B5-406B-805E-8E5B9B0A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86" y="1438286"/>
              <a:ext cx="11036561" cy="497267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9EEE3-A996-47B5-B820-D0EDBDB7FFE1}"/>
                </a:ext>
              </a:extLst>
            </p:cNvPr>
            <p:cNvSpPr txBox="1"/>
            <p:nvPr/>
          </p:nvSpPr>
          <p:spPr>
            <a:xfrm>
              <a:off x="1708727" y="391314"/>
              <a:ext cx="8922328" cy="630942"/>
            </a:xfrm>
            <a:custGeom>
              <a:avLst/>
              <a:gdLst>
                <a:gd name="connsiteX0" fmla="*/ 0 w 8922328"/>
                <a:gd name="connsiteY0" fmla="*/ 0 h 630942"/>
                <a:gd name="connsiteX1" fmla="*/ 8922328 w 8922328"/>
                <a:gd name="connsiteY1" fmla="*/ 0 h 630942"/>
                <a:gd name="connsiteX2" fmla="*/ 8922328 w 8922328"/>
                <a:gd name="connsiteY2" fmla="*/ 630942 h 630942"/>
                <a:gd name="connsiteX3" fmla="*/ 0 w 8922328"/>
                <a:gd name="connsiteY3" fmla="*/ 630942 h 630942"/>
                <a:gd name="connsiteX4" fmla="*/ 0 w 8922328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2328" h="630942" fill="none" extrusionOk="0">
                  <a:moveTo>
                    <a:pt x="0" y="0"/>
                  </a:moveTo>
                  <a:cubicBezTo>
                    <a:pt x="2073738" y="-33775"/>
                    <a:pt x="7497880" y="138873"/>
                    <a:pt x="8922328" y="0"/>
                  </a:cubicBezTo>
                  <a:cubicBezTo>
                    <a:pt x="8909281" y="169621"/>
                    <a:pt x="8886675" y="431136"/>
                    <a:pt x="8922328" y="630942"/>
                  </a:cubicBezTo>
                  <a:cubicBezTo>
                    <a:pt x="7561253" y="493612"/>
                    <a:pt x="1048636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922328" h="630942" stroke="0" extrusionOk="0">
                  <a:moveTo>
                    <a:pt x="0" y="0"/>
                  </a:moveTo>
                  <a:cubicBezTo>
                    <a:pt x="1242845" y="-101487"/>
                    <a:pt x="5739091" y="-162162"/>
                    <a:pt x="8922328" y="0"/>
                  </a:cubicBezTo>
                  <a:cubicBezTo>
                    <a:pt x="8896859" y="209449"/>
                    <a:pt x="8920959" y="401364"/>
                    <a:pt x="8922328" y="630942"/>
                  </a:cubicBezTo>
                  <a:cubicBezTo>
                    <a:pt x="6364389" y="681007"/>
                    <a:pt x="3758788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81BF4-E82F-4778-B4F3-B3CED44898BE}"/>
                </a:ext>
              </a:extLst>
            </p:cNvPr>
            <p:cNvSpPr txBox="1"/>
            <p:nvPr/>
          </p:nvSpPr>
          <p:spPr>
            <a:xfrm>
              <a:off x="719838" y="2655342"/>
              <a:ext cx="1809353" cy="2785378"/>
            </a:xfrm>
            <a:custGeom>
              <a:avLst/>
              <a:gdLst>
                <a:gd name="connsiteX0" fmla="*/ 0 w 1809353"/>
                <a:gd name="connsiteY0" fmla="*/ 0 h 2785378"/>
                <a:gd name="connsiteX1" fmla="*/ 1809353 w 1809353"/>
                <a:gd name="connsiteY1" fmla="*/ 0 h 2785378"/>
                <a:gd name="connsiteX2" fmla="*/ 1809353 w 1809353"/>
                <a:gd name="connsiteY2" fmla="*/ 2785378 h 2785378"/>
                <a:gd name="connsiteX3" fmla="*/ 0 w 1809353"/>
                <a:gd name="connsiteY3" fmla="*/ 2785378 h 2785378"/>
                <a:gd name="connsiteX4" fmla="*/ 0 w 1809353"/>
                <a:gd name="connsiteY4" fmla="*/ 0 h 278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353" h="2785378" fill="none" extrusionOk="0">
                  <a:moveTo>
                    <a:pt x="0" y="0"/>
                  </a:moveTo>
                  <a:cubicBezTo>
                    <a:pt x="219650" y="-94910"/>
                    <a:pt x="1424566" y="128176"/>
                    <a:pt x="1809353" y="0"/>
                  </a:cubicBezTo>
                  <a:cubicBezTo>
                    <a:pt x="1915565" y="579760"/>
                    <a:pt x="1699428" y="1801163"/>
                    <a:pt x="1809353" y="2785378"/>
                  </a:cubicBezTo>
                  <a:cubicBezTo>
                    <a:pt x="1431878" y="2809119"/>
                    <a:pt x="841412" y="2889088"/>
                    <a:pt x="0" y="2785378"/>
                  </a:cubicBezTo>
                  <a:cubicBezTo>
                    <a:pt x="-26706" y="1727202"/>
                    <a:pt x="-6715" y="357961"/>
                    <a:pt x="0" y="0"/>
                  </a:cubicBezTo>
                  <a:close/>
                </a:path>
                <a:path w="1809353" h="2785378" stroke="0" extrusionOk="0">
                  <a:moveTo>
                    <a:pt x="0" y="0"/>
                  </a:moveTo>
                  <a:cubicBezTo>
                    <a:pt x="771169" y="-80975"/>
                    <a:pt x="1428387" y="21253"/>
                    <a:pt x="1809353" y="0"/>
                  </a:cubicBezTo>
                  <a:cubicBezTo>
                    <a:pt x="1681180" y="945106"/>
                    <a:pt x="1938503" y="1568449"/>
                    <a:pt x="1809353" y="2785378"/>
                  </a:cubicBezTo>
                  <a:cubicBezTo>
                    <a:pt x="1266554" y="2875630"/>
                    <a:pt x="639812" y="2842145"/>
                    <a:pt x="0" y="2785378"/>
                  </a:cubicBezTo>
                  <a:cubicBezTo>
                    <a:pt x="160128" y="2455359"/>
                    <a:pt x="25049" y="751111"/>
                    <a:pt x="0" y="0"/>
                  </a:cubicBezTo>
                  <a:close/>
                </a:path>
              </a:pathLst>
            </a:custGeom>
            <a:solidFill>
              <a:srgbClr val="FDF0E7"/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เมื่อกด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Import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รูปภาพจะมาอยู่ใน 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Image File </a:t>
              </a:r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และสามารถระบุชื่อรายการทรัพย์สินนั้นๆได้ด้วยเช่นกัน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0A1343-844D-4D2E-AD1F-5496977511F9}"/>
                </a:ext>
              </a:extLst>
            </p:cNvPr>
            <p:cNvSpPr/>
            <p:nvPr/>
          </p:nvSpPr>
          <p:spPr>
            <a:xfrm>
              <a:off x="2815896" y="2621459"/>
              <a:ext cx="4577126" cy="2660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B0683D-1CB0-4D72-B441-77821F5DA2C6}"/>
                </a:ext>
              </a:extLst>
            </p:cNvPr>
            <p:cNvSpPr txBox="1"/>
            <p:nvPr/>
          </p:nvSpPr>
          <p:spPr>
            <a:xfrm>
              <a:off x="4615229" y="2775414"/>
              <a:ext cx="1138137" cy="1154162"/>
            </a:xfrm>
            <a:custGeom>
              <a:avLst/>
              <a:gdLst>
                <a:gd name="connsiteX0" fmla="*/ 0 w 1138137"/>
                <a:gd name="connsiteY0" fmla="*/ 0 h 1154162"/>
                <a:gd name="connsiteX1" fmla="*/ 1138137 w 1138137"/>
                <a:gd name="connsiteY1" fmla="*/ 0 h 1154162"/>
                <a:gd name="connsiteX2" fmla="*/ 1138137 w 1138137"/>
                <a:gd name="connsiteY2" fmla="*/ 1154162 h 1154162"/>
                <a:gd name="connsiteX3" fmla="*/ 0 w 1138137"/>
                <a:gd name="connsiteY3" fmla="*/ 1154162 h 1154162"/>
                <a:gd name="connsiteX4" fmla="*/ 0 w 1138137"/>
                <a:gd name="connsiteY4" fmla="*/ 0 h 115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137" h="1154162" fill="none" extrusionOk="0">
                  <a:moveTo>
                    <a:pt x="0" y="0"/>
                  </a:moveTo>
                  <a:cubicBezTo>
                    <a:pt x="156086" y="83402"/>
                    <a:pt x="623649" y="-26784"/>
                    <a:pt x="1138137" y="0"/>
                  </a:cubicBezTo>
                  <a:cubicBezTo>
                    <a:pt x="1193422" y="185206"/>
                    <a:pt x="1156847" y="797982"/>
                    <a:pt x="1138137" y="1154162"/>
                  </a:cubicBezTo>
                  <a:cubicBezTo>
                    <a:pt x="858406" y="1162758"/>
                    <a:pt x="330948" y="1118680"/>
                    <a:pt x="0" y="1154162"/>
                  </a:cubicBezTo>
                  <a:cubicBezTo>
                    <a:pt x="36725" y="884838"/>
                    <a:pt x="-30889" y="337530"/>
                    <a:pt x="0" y="0"/>
                  </a:cubicBezTo>
                  <a:close/>
                </a:path>
                <a:path w="1138137" h="1154162" stroke="0" extrusionOk="0">
                  <a:moveTo>
                    <a:pt x="0" y="0"/>
                  </a:moveTo>
                  <a:cubicBezTo>
                    <a:pt x="152340" y="54557"/>
                    <a:pt x="979444" y="45020"/>
                    <a:pt x="1138137" y="0"/>
                  </a:cubicBezTo>
                  <a:cubicBezTo>
                    <a:pt x="1157344" y="192684"/>
                    <a:pt x="1048315" y="611099"/>
                    <a:pt x="1138137" y="1154162"/>
                  </a:cubicBezTo>
                  <a:cubicBezTo>
                    <a:pt x="783647" y="1095807"/>
                    <a:pt x="566992" y="1235034"/>
                    <a:pt x="0" y="1154162"/>
                  </a:cubicBezTo>
                  <a:cubicBezTo>
                    <a:pt x="-99938" y="700191"/>
                    <a:pt x="-35927" y="230066"/>
                    <a:pt x="0" y="0"/>
                  </a:cubicBezTo>
                  <a:close/>
                </a:path>
              </a:pathLst>
            </a:custGeom>
            <a:solidFill>
              <a:srgbClr val="B7FF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359757359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สามารถเพิ่มรายละเอียดเพิ่มเติมได้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CD4C6-C488-465B-ABC3-B8917866421C}"/>
                </a:ext>
              </a:extLst>
            </p:cNvPr>
            <p:cNvSpPr/>
            <p:nvPr/>
          </p:nvSpPr>
          <p:spPr>
            <a:xfrm>
              <a:off x="7559683" y="2605037"/>
              <a:ext cx="3597943" cy="26606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50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543F0-58AA-4189-99CE-400B392B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18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85D3AA-D2F4-4689-9EC5-19D24438BCE9}"/>
              </a:ext>
            </a:extLst>
          </p:cNvPr>
          <p:cNvGrpSpPr/>
          <p:nvPr/>
        </p:nvGrpSpPr>
        <p:grpSpPr>
          <a:xfrm>
            <a:off x="609600" y="396180"/>
            <a:ext cx="11018982" cy="6041565"/>
            <a:chOff x="609600" y="396180"/>
            <a:chExt cx="11018982" cy="6041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2ADF90-6DCA-4029-BD5A-623B1636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990470"/>
              <a:ext cx="11018982" cy="444727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86BD75-970B-4BA1-957C-86CA8029338F}"/>
                </a:ext>
              </a:extLst>
            </p:cNvPr>
            <p:cNvSpPr txBox="1"/>
            <p:nvPr/>
          </p:nvSpPr>
          <p:spPr>
            <a:xfrm>
              <a:off x="1349714" y="396180"/>
              <a:ext cx="9331910" cy="630942"/>
            </a:xfrm>
            <a:custGeom>
              <a:avLst/>
              <a:gdLst>
                <a:gd name="connsiteX0" fmla="*/ 0 w 9331910"/>
                <a:gd name="connsiteY0" fmla="*/ 0 h 630942"/>
                <a:gd name="connsiteX1" fmla="*/ 9331910 w 9331910"/>
                <a:gd name="connsiteY1" fmla="*/ 0 h 630942"/>
                <a:gd name="connsiteX2" fmla="*/ 9331910 w 9331910"/>
                <a:gd name="connsiteY2" fmla="*/ 630942 h 630942"/>
                <a:gd name="connsiteX3" fmla="*/ 0 w 9331910"/>
                <a:gd name="connsiteY3" fmla="*/ 630942 h 630942"/>
                <a:gd name="connsiteX4" fmla="*/ 0 w 933191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910" h="630942" fill="none" extrusionOk="0">
                  <a:moveTo>
                    <a:pt x="0" y="0"/>
                  </a:moveTo>
                  <a:cubicBezTo>
                    <a:pt x="2814578" y="-33775"/>
                    <a:pt x="6309370" y="138873"/>
                    <a:pt x="9331910" y="0"/>
                  </a:cubicBezTo>
                  <a:cubicBezTo>
                    <a:pt x="9318863" y="169621"/>
                    <a:pt x="9296257" y="431136"/>
                    <a:pt x="9331910" y="630942"/>
                  </a:cubicBezTo>
                  <a:cubicBezTo>
                    <a:pt x="6569456" y="493612"/>
                    <a:pt x="4298170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9331910" h="630942" stroke="0" extrusionOk="0">
                  <a:moveTo>
                    <a:pt x="0" y="0"/>
                  </a:moveTo>
                  <a:cubicBezTo>
                    <a:pt x="1847335" y="-101487"/>
                    <a:pt x="7295142" y="-162162"/>
                    <a:pt x="9331910" y="0"/>
                  </a:cubicBezTo>
                  <a:cubicBezTo>
                    <a:pt x="9306441" y="209449"/>
                    <a:pt x="9330541" y="401364"/>
                    <a:pt x="9331910" y="630942"/>
                  </a:cubicBezTo>
                  <a:cubicBezTo>
                    <a:pt x="8282240" y="681007"/>
                    <a:pt x="3271604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707710-5059-4F60-9813-1D4D6965A0A3}"/>
                </a:ext>
              </a:extLst>
            </p:cNvPr>
            <p:cNvSpPr/>
            <p:nvPr/>
          </p:nvSpPr>
          <p:spPr>
            <a:xfrm>
              <a:off x="3920323" y="2488869"/>
              <a:ext cx="855245" cy="204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FA31FA-7EBE-49C0-8B74-3E8CB02FC33F}"/>
                </a:ext>
              </a:extLst>
            </p:cNvPr>
            <p:cNvSpPr/>
            <p:nvPr/>
          </p:nvSpPr>
          <p:spPr>
            <a:xfrm>
              <a:off x="2588155" y="6151267"/>
              <a:ext cx="1123710" cy="1570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9915F6-7576-473B-9BCD-5113CEBF128B}"/>
                </a:ext>
              </a:extLst>
            </p:cNvPr>
            <p:cNvSpPr/>
            <p:nvPr/>
          </p:nvSpPr>
          <p:spPr>
            <a:xfrm>
              <a:off x="2159663" y="2301734"/>
              <a:ext cx="329793" cy="251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377C75-F01E-49E8-AB27-07942F12FA3C}"/>
                </a:ext>
              </a:extLst>
            </p:cNvPr>
            <p:cNvSpPr/>
            <p:nvPr/>
          </p:nvSpPr>
          <p:spPr>
            <a:xfrm>
              <a:off x="2508612" y="2250453"/>
              <a:ext cx="329792" cy="301968"/>
            </a:xfrm>
            <a:prstGeom prst="ellipse">
              <a:avLst/>
            </a:prstGeom>
            <a:solidFill>
              <a:srgbClr val="FFCC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02884A-AD76-41A7-A082-6D32BB0C61F6}"/>
                </a:ext>
              </a:extLst>
            </p:cNvPr>
            <p:cNvSpPr/>
            <p:nvPr/>
          </p:nvSpPr>
          <p:spPr>
            <a:xfrm>
              <a:off x="3046267" y="5794513"/>
              <a:ext cx="329792" cy="301968"/>
            </a:xfrm>
            <a:prstGeom prst="ellipse">
              <a:avLst/>
            </a:prstGeom>
            <a:solidFill>
              <a:srgbClr val="CCFF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A09939-76A4-4186-BB6A-DB469BB7B524}"/>
                </a:ext>
              </a:extLst>
            </p:cNvPr>
            <p:cNvSpPr txBox="1"/>
            <p:nvPr/>
          </p:nvSpPr>
          <p:spPr>
            <a:xfrm>
              <a:off x="3194169" y="1148300"/>
              <a:ext cx="5300365" cy="523220"/>
            </a:xfrm>
            <a:custGeom>
              <a:avLst/>
              <a:gdLst>
                <a:gd name="connsiteX0" fmla="*/ 0 w 5300365"/>
                <a:gd name="connsiteY0" fmla="*/ 0 h 523220"/>
                <a:gd name="connsiteX1" fmla="*/ 556538 w 5300365"/>
                <a:gd name="connsiteY1" fmla="*/ 0 h 523220"/>
                <a:gd name="connsiteX2" fmla="*/ 1219084 w 5300365"/>
                <a:gd name="connsiteY2" fmla="*/ 0 h 523220"/>
                <a:gd name="connsiteX3" fmla="*/ 1934633 w 5300365"/>
                <a:gd name="connsiteY3" fmla="*/ 0 h 523220"/>
                <a:gd name="connsiteX4" fmla="*/ 2544175 w 5300365"/>
                <a:gd name="connsiteY4" fmla="*/ 0 h 523220"/>
                <a:gd name="connsiteX5" fmla="*/ 3206721 w 5300365"/>
                <a:gd name="connsiteY5" fmla="*/ 0 h 523220"/>
                <a:gd name="connsiteX6" fmla="*/ 3710255 w 5300365"/>
                <a:gd name="connsiteY6" fmla="*/ 0 h 523220"/>
                <a:gd name="connsiteX7" fmla="*/ 4478808 w 5300365"/>
                <a:gd name="connsiteY7" fmla="*/ 0 h 523220"/>
                <a:gd name="connsiteX8" fmla="*/ 5300365 w 5300365"/>
                <a:gd name="connsiteY8" fmla="*/ 0 h 523220"/>
                <a:gd name="connsiteX9" fmla="*/ 5300365 w 5300365"/>
                <a:gd name="connsiteY9" fmla="*/ 523220 h 523220"/>
                <a:gd name="connsiteX10" fmla="*/ 4637819 w 5300365"/>
                <a:gd name="connsiteY10" fmla="*/ 523220 h 523220"/>
                <a:gd name="connsiteX11" fmla="*/ 3869266 w 5300365"/>
                <a:gd name="connsiteY11" fmla="*/ 523220 h 523220"/>
                <a:gd name="connsiteX12" fmla="*/ 3100714 w 5300365"/>
                <a:gd name="connsiteY12" fmla="*/ 523220 h 523220"/>
                <a:gd name="connsiteX13" fmla="*/ 2491172 w 5300365"/>
                <a:gd name="connsiteY13" fmla="*/ 523220 h 523220"/>
                <a:gd name="connsiteX14" fmla="*/ 1775622 w 5300365"/>
                <a:gd name="connsiteY14" fmla="*/ 523220 h 523220"/>
                <a:gd name="connsiteX15" fmla="*/ 1272088 w 5300365"/>
                <a:gd name="connsiteY15" fmla="*/ 523220 h 523220"/>
                <a:gd name="connsiteX16" fmla="*/ 609542 w 5300365"/>
                <a:gd name="connsiteY16" fmla="*/ 523220 h 523220"/>
                <a:gd name="connsiteX17" fmla="*/ 0 w 5300365"/>
                <a:gd name="connsiteY17" fmla="*/ 523220 h 523220"/>
                <a:gd name="connsiteX18" fmla="*/ 0 w 530036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0365" h="523220" fill="none" extrusionOk="0">
                  <a:moveTo>
                    <a:pt x="0" y="0"/>
                  </a:moveTo>
                  <a:cubicBezTo>
                    <a:pt x="132918" y="12354"/>
                    <a:pt x="385904" y="-21138"/>
                    <a:pt x="556538" y="0"/>
                  </a:cubicBezTo>
                  <a:cubicBezTo>
                    <a:pt x="727172" y="21138"/>
                    <a:pt x="972480" y="-12705"/>
                    <a:pt x="1219084" y="0"/>
                  </a:cubicBezTo>
                  <a:cubicBezTo>
                    <a:pt x="1465688" y="12705"/>
                    <a:pt x="1777448" y="-18581"/>
                    <a:pt x="1934633" y="0"/>
                  </a:cubicBezTo>
                  <a:cubicBezTo>
                    <a:pt x="2091818" y="18581"/>
                    <a:pt x="2392855" y="16162"/>
                    <a:pt x="2544175" y="0"/>
                  </a:cubicBezTo>
                  <a:cubicBezTo>
                    <a:pt x="2695495" y="-16162"/>
                    <a:pt x="2973250" y="-2044"/>
                    <a:pt x="3206721" y="0"/>
                  </a:cubicBezTo>
                  <a:cubicBezTo>
                    <a:pt x="3440192" y="2044"/>
                    <a:pt x="3470401" y="7091"/>
                    <a:pt x="3710255" y="0"/>
                  </a:cubicBezTo>
                  <a:cubicBezTo>
                    <a:pt x="3950109" y="-7091"/>
                    <a:pt x="4137839" y="-28130"/>
                    <a:pt x="4478808" y="0"/>
                  </a:cubicBezTo>
                  <a:cubicBezTo>
                    <a:pt x="4819777" y="28130"/>
                    <a:pt x="4929249" y="-9787"/>
                    <a:pt x="5300365" y="0"/>
                  </a:cubicBezTo>
                  <a:cubicBezTo>
                    <a:pt x="5309586" y="139544"/>
                    <a:pt x="5310251" y="416547"/>
                    <a:pt x="5300365" y="523220"/>
                  </a:cubicBezTo>
                  <a:cubicBezTo>
                    <a:pt x="5105115" y="514650"/>
                    <a:pt x="4931877" y="529771"/>
                    <a:pt x="4637819" y="523220"/>
                  </a:cubicBezTo>
                  <a:cubicBezTo>
                    <a:pt x="4343761" y="516669"/>
                    <a:pt x="4218319" y="510916"/>
                    <a:pt x="3869266" y="523220"/>
                  </a:cubicBezTo>
                  <a:cubicBezTo>
                    <a:pt x="3520213" y="535524"/>
                    <a:pt x="3396219" y="531472"/>
                    <a:pt x="3100714" y="523220"/>
                  </a:cubicBezTo>
                  <a:cubicBezTo>
                    <a:pt x="2805209" y="514968"/>
                    <a:pt x="2681016" y="500762"/>
                    <a:pt x="2491172" y="523220"/>
                  </a:cubicBezTo>
                  <a:cubicBezTo>
                    <a:pt x="2301328" y="545678"/>
                    <a:pt x="1989987" y="528509"/>
                    <a:pt x="1775622" y="523220"/>
                  </a:cubicBezTo>
                  <a:cubicBezTo>
                    <a:pt x="1561257" y="517932"/>
                    <a:pt x="1461936" y="529951"/>
                    <a:pt x="1272088" y="523220"/>
                  </a:cubicBezTo>
                  <a:cubicBezTo>
                    <a:pt x="1082240" y="516489"/>
                    <a:pt x="940089" y="534923"/>
                    <a:pt x="609542" y="523220"/>
                  </a:cubicBezTo>
                  <a:cubicBezTo>
                    <a:pt x="278995" y="511517"/>
                    <a:pt x="235311" y="51110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5300365" h="523220" stroke="0" extrusionOk="0">
                  <a:moveTo>
                    <a:pt x="0" y="0"/>
                  </a:moveTo>
                  <a:cubicBezTo>
                    <a:pt x="357387" y="-31849"/>
                    <a:pt x="413768" y="-30918"/>
                    <a:pt x="768553" y="0"/>
                  </a:cubicBezTo>
                  <a:cubicBezTo>
                    <a:pt x="1123338" y="30918"/>
                    <a:pt x="1216583" y="8422"/>
                    <a:pt x="1431099" y="0"/>
                  </a:cubicBezTo>
                  <a:cubicBezTo>
                    <a:pt x="1645615" y="-8422"/>
                    <a:pt x="1796454" y="3332"/>
                    <a:pt x="1987637" y="0"/>
                  </a:cubicBezTo>
                  <a:cubicBezTo>
                    <a:pt x="2178820" y="-3332"/>
                    <a:pt x="2328298" y="3119"/>
                    <a:pt x="2650183" y="0"/>
                  </a:cubicBezTo>
                  <a:cubicBezTo>
                    <a:pt x="2972068" y="-3119"/>
                    <a:pt x="3057777" y="-24902"/>
                    <a:pt x="3418735" y="0"/>
                  </a:cubicBezTo>
                  <a:cubicBezTo>
                    <a:pt x="3779693" y="24902"/>
                    <a:pt x="3854899" y="-10805"/>
                    <a:pt x="3975274" y="0"/>
                  </a:cubicBezTo>
                  <a:cubicBezTo>
                    <a:pt x="4095649" y="10805"/>
                    <a:pt x="4274385" y="-14850"/>
                    <a:pt x="4478808" y="0"/>
                  </a:cubicBezTo>
                  <a:cubicBezTo>
                    <a:pt x="4683231" y="14850"/>
                    <a:pt x="4927082" y="-16278"/>
                    <a:pt x="5300365" y="0"/>
                  </a:cubicBezTo>
                  <a:cubicBezTo>
                    <a:pt x="5296166" y="192865"/>
                    <a:pt x="5297214" y="274420"/>
                    <a:pt x="5300365" y="523220"/>
                  </a:cubicBezTo>
                  <a:cubicBezTo>
                    <a:pt x="5093960" y="558134"/>
                    <a:pt x="4841622" y="547200"/>
                    <a:pt x="4584816" y="523220"/>
                  </a:cubicBezTo>
                  <a:cubicBezTo>
                    <a:pt x="4328010" y="499240"/>
                    <a:pt x="4140943" y="541758"/>
                    <a:pt x="3975274" y="523220"/>
                  </a:cubicBezTo>
                  <a:cubicBezTo>
                    <a:pt x="3809605" y="504682"/>
                    <a:pt x="3522993" y="506147"/>
                    <a:pt x="3259724" y="523220"/>
                  </a:cubicBezTo>
                  <a:cubicBezTo>
                    <a:pt x="2996455" y="540294"/>
                    <a:pt x="2890401" y="498090"/>
                    <a:pt x="2703186" y="523220"/>
                  </a:cubicBezTo>
                  <a:cubicBezTo>
                    <a:pt x="2515971" y="548350"/>
                    <a:pt x="2312797" y="524552"/>
                    <a:pt x="2093644" y="523220"/>
                  </a:cubicBezTo>
                  <a:cubicBezTo>
                    <a:pt x="1874491" y="521888"/>
                    <a:pt x="1554239" y="548890"/>
                    <a:pt x="1378095" y="523220"/>
                  </a:cubicBezTo>
                  <a:cubicBezTo>
                    <a:pt x="1201951" y="497550"/>
                    <a:pt x="956570" y="516707"/>
                    <a:pt x="609542" y="523220"/>
                  </a:cubicBezTo>
                  <a:cubicBezTo>
                    <a:pt x="262514" y="529733"/>
                    <a:pt x="283901" y="545676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8F1A5-F413-4557-9E31-5377EDF7D855}"/>
                </a:ext>
              </a:extLst>
            </p:cNvPr>
            <p:cNvSpPr txBox="1"/>
            <p:nvPr/>
          </p:nvSpPr>
          <p:spPr>
            <a:xfrm>
              <a:off x="719716" y="3234094"/>
              <a:ext cx="1714326" cy="22467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1.ไปที่เครื่องหมาย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Paperclip 📎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B94BC5-26B4-4F02-B67E-B0889AC09536}"/>
                </a:ext>
              </a:extLst>
            </p:cNvPr>
            <p:cNvSpPr txBox="1"/>
            <p:nvPr/>
          </p:nvSpPr>
          <p:spPr>
            <a:xfrm>
              <a:off x="3920323" y="3880424"/>
              <a:ext cx="5506026" cy="1015663"/>
            </a:xfrm>
            <a:prstGeom prst="rect">
              <a:avLst/>
            </a:prstGeom>
            <a:solidFill>
              <a:srgbClr val="FFEBFF"/>
            </a:solidFill>
            <a:ln w="127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เราสามารถทำการแนบ </a:t>
              </a:r>
              <a:r>
                <a:rPr lang="en-US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r>
                <a:rPr lang="th-TH" sz="3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แนบสัญญาได้ ในหัวข้อ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</a:t>
              </a:r>
              <a:endParaRPr lang="th-TH" sz="3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0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07B3-5D83-4E7B-9CA7-5C081521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19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46230-3BC5-4D37-91AA-D36F1F801F5A}"/>
              </a:ext>
            </a:extLst>
          </p:cNvPr>
          <p:cNvGrpSpPr/>
          <p:nvPr/>
        </p:nvGrpSpPr>
        <p:grpSpPr>
          <a:xfrm>
            <a:off x="591127" y="412372"/>
            <a:ext cx="11139055" cy="6075451"/>
            <a:chOff x="711200" y="412372"/>
            <a:chExt cx="10769600" cy="60754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65EC7-3BB5-4C56-B803-4F2B86C0641B}"/>
                </a:ext>
              </a:extLst>
            </p:cNvPr>
            <p:cNvGrpSpPr/>
            <p:nvPr/>
          </p:nvGrpSpPr>
          <p:grpSpPr>
            <a:xfrm>
              <a:off x="711200" y="412372"/>
              <a:ext cx="10769600" cy="6075451"/>
              <a:chOff x="1534300" y="412372"/>
              <a:chExt cx="9154803" cy="607545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7927C40-53B0-427F-95C1-031037A28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4300" y="2032001"/>
                <a:ext cx="9154803" cy="4455822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975564-05FE-491E-AF29-E89CBC7DF988}"/>
                  </a:ext>
                </a:extLst>
              </p:cNvPr>
              <p:cNvSpPr/>
              <p:nvPr/>
            </p:nvSpPr>
            <p:spPr>
              <a:xfrm>
                <a:off x="3253768" y="6205501"/>
                <a:ext cx="950027" cy="1662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0DD7E-A311-4B42-96B2-D646BC698F16}"/>
                  </a:ext>
                </a:extLst>
              </p:cNvPr>
              <p:cNvSpPr txBox="1"/>
              <p:nvPr/>
            </p:nvSpPr>
            <p:spPr>
              <a:xfrm>
                <a:off x="2250142" y="412372"/>
                <a:ext cx="7727578" cy="630942"/>
              </a:xfrm>
              <a:custGeom>
                <a:avLst/>
                <a:gdLst>
                  <a:gd name="connsiteX0" fmla="*/ 0 w 7727578"/>
                  <a:gd name="connsiteY0" fmla="*/ 0 h 630942"/>
                  <a:gd name="connsiteX1" fmla="*/ 7727578 w 7727578"/>
                  <a:gd name="connsiteY1" fmla="*/ 0 h 630942"/>
                  <a:gd name="connsiteX2" fmla="*/ 7727578 w 7727578"/>
                  <a:gd name="connsiteY2" fmla="*/ 630942 h 630942"/>
                  <a:gd name="connsiteX3" fmla="*/ 0 w 7727578"/>
                  <a:gd name="connsiteY3" fmla="*/ 630942 h 630942"/>
                  <a:gd name="connsiteX4" fmla="*/ 0 w 7727578"/>
                  <a:gd name="connsiteY4" fmla="*/ 0 h 63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30942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14531" y="169621"/>
                      <a:pt x="7691925" y="431136"/>
                      <a:pt x="7727578" y="630942"/>
                    </a:cubicBezTo>
                    <a:cubicBezTo>
                      <a:pt x="6743255" y="493612"/>
                      <a:pt x="2056428" y="493086"/>
                      <a:pt x="0" y="630942"/>
                    </a:cubicBezTo>
                    <a:cubicBezTo>
                      <a:pt x="51565" y="460515"/>
                      <a:pt x="26110" y="213101"/>
                      <a:pt x="0" y="0"/>
                    </a:cubicBezTo>
                    <a:close/>
                  </a:path>
                  <a:path w="7727578" h="630942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02109" y="209449"/>
                      <a:pt x="7726209" y="401364"/>
                      <a:pt x="7727578" y="630942"/>
                    </a:cubicBezTo>
                    <a:cubicBezTo>
                      <a:pt x="5834382" y="681007"/>
                      <a:pt x="2665070" y="472493"/>
                      <a:pt x="0" y="630942"/>
                    </a:cubicBezTo>
                    <a:cubicBezTo>
                      <a:pt x="32017" y="341275"/>
                      <a:pt x="48479" y="232118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B085B-3130-47DE-98C2-0A2242F0D756}"/>
                </a:ext>
              </a:extLst>
            </p:cNvPr>
            <p:cNvSpPr txBox="1"/>
            <p:nvPr/>
          </p:nvSpPr>
          <p:spPr>
            <a:xfrm>
              <a:off x="3518444" y="1137424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B29CEA-A5D1-4FA6-BCB3-806545F57286}"/>
                </a:ext>
              </a:extLst>
            </p:cNvPr>
            <p:cNvSpPr txBox="1"/>
            <p:nvPr/>
          </p:nvSpPr>
          <p:spPr>
            <a:xfrm>
              <a:off x="4229787" y="5366326"/>
              <a:ext cx="5431449" cy="477054"/>
            </a:xfrm>
            <a:prstGeom prst="rect">
              <a:avLst/>
            </a:prstGeom>
            <a:solidFill>
              <a:srgbClr val="FFEF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แล้วจะขึ้นประเภทเอกสารให้เลือกเพื่อแนบ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6134B9-F7ED-4320-87A8-B6931AAE2027}"/>
                </a:ext>
              </a:extLst>
            </p:cNvPr>
            <p:cNvSpPr/>
            <p:nvPr/>
          </p:nvSpPr>
          <p:spPr>
            <a:xfrm>
              <a:off x="3953160" y="2523713"/>
              <a:ext cx="895932" cy="2512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A0EFE6-E916-49F8-92F7-4425FB1CE48D}"/>
                </a:ext>
              </a:extLst>
            </p:cNvPr>
            <p:cNvCxnSpPr/>
            <p:nvPr/>
          </p:nvCxnSpPr>
          <p:spPr>
            <a:xfrm flipV="1">
              <a:off x="3472264" y="5698835"/>
              <a:ext cx="711343" cy="424873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EFDD65-3E79-4EA8-AA4B-8687A6555005}"/>
                </a:ext>
              </a:extLst>
            </p:cNvPr>
            <p:cNvSpPr/>
            <p:nvPr/>
          </p:nvSpPr>
          <p:spPr>
            <a:xfrm>
              <a:off x="3006753" y="3957435"/>
              <a:ext cx="8058411" cy="12593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48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272786-FDD7-4C06-B88A-0BD30E0E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5" y="340659"/>
            <a:ext cx="11438089" cy="62663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D9E8D-9C0F-42F8-8CA2-96AFF0AD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6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0998C-C223-4F50-A80D-D67B31B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20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2F09A-62F9-4419-8CAA-6B63C87C9DD1}"/>
              </a:ext>
            </a:extLst>
          </p:cNvPr>
          <p:cNvSpPr/>
          <p:nvPr/>
        </p:nvSpPr>
        <p:spPr>
          <a:xfrm>
            <a:off x="9028000" y="4655129"/>
            <a:ext cx="781018" cy="172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BC477-F1E5-40D0-95DB-AAAC95F032EF}"/>
              </a:ext>
            </a:extLst>
          </p:cNvPr>
          <p:cNvGrpSpPr/>
          <p:nvPr/>
        </p:nvGrpSpPr>
        <p:grpSpPr>
          <a:xfrm>
            <a:off x="655783" y="302893"/>
            <a:ext cx="10908145" cy="6227216"/>
            <a:chOff x="711200" y="293657"/>
            <a:chExt cx="10769600" cy="61229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867B76-5F43-46C5-925B-41FE4F92AA6F}"/>
                </a:ext>
              </a:extLst>
            </p:cNvPr>
            <p:cNvGrpSpPr/>
            <p:nvPr/>
          </p:nvGrpSpPr>
          <p:grpSpPr>
            <a:xfrm>
              <a:off x="711200" y="293657"/>
              <a:ext cx="10769600" cy="6122906"/>
              <a:chOff x="711200" y="367547"/>
              <a:chExt cx="10769600" cy="61229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BEB4D80-7792-48BC-9478-58717C4ED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200" y="2013525"/>
                <a:ext cx="10769600" cy="4476928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97BC3-886A-44BC-92CE-2159BAA85315}"/>
                  </a:ext>
                </a:extLst>
              </p:cNvPr>
              <p:cNvSpPr txBox="1"/>
              <p:nvPr/>
            </p:nvSpPr>
            <p:spPr>
              <a:xfrm>
                <a:off x="1659581" y="367547"/>
                <a:ext cx="8854599" cy="620373"/>
              </a:xfrm>
              <a:custGeom>
                <a:avLst/>
                <a:gdLst>
                  <a:gd name="connsiteX0" fmla="*/ 0 w 8854599"/>
                  <a:gd name="connsiteY0" fmla="*/ 0 h 620373"/>
                  <a:gd name="connsiteX1" fmla="*/ 8854599 w 8854599"/>
                  <a:gd name="connsiteY1" fmla="*/ 0 h 620373"/>
                  <a:gd name="connsiteX2" fmla="*/ 8854599 w 8854599"/>
                  <a:gd name="connsiteY2" fmla="*/ 620373 h 620373"/>
                  <a:gd name="connsiteX3" fmla="*/ 0 w 8854599"/>
                  <a:gd name="connsiteY3" fmla="*/ 620373 h 620373"/>
                  <a:gd name="connsiteX4" fmla="*/ 0 w 8854599"/>
                  <a:gd name="connsiteY4" fmla="*/ 0 h 62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99" h="620373" fill="none" extrusionOk="0">
                    <a:moveTo>
                      <a:pt x="0" y="0"/>
                    </a:moveTo>
                    <a:cubicBezTo>
                      <a:pt x="3347429" y="-33775"/>
                      <a:pt x="6518898" y="138873"/>
                      <a:pt x="8854599" y="0"/>
                    </a:cubicBezTo>
                    <a:cubicBezTo>
                      <a:pt x="8826104" y="193243"/>
                      <a:pt x="8822516" y="540794"/>
                      <a:pt x="8854599" y="620373"/>
                    </a:cubicBezTo>
                    <a:cubicBezTo>
                      <a:pt x="6299563" y="483043"/>
                      <a:pt x="2142371" y="482517"/>
                      <a:pt x="0" y="620373"/>
                    </a:cubicBezTo>
                    <a:cubicBezTo>
                      <a:pt x="-36203" y="369683"/>
                      <a:pt x="-127" y="309573"/>
                      <a:pt x="0" y="0"/>
                    </a:cubicBezTo>
                    <a:close/>
                  </a:path>
                  <a:path w="8854599" h="620373" stroke="0" extrusionOk="0">
                    <a:moveTo>
                      <a:pt x="0" y="0"/>
                    </a:moveTo>
                    <a:cubicBezTo>
                      <a:pt x="1495759" y="-101487"/>
                      <a:pt x="4894023" y="-162162"/>
                      <a:pt x="8854599" y="0"/>
                    </a:cubicBezTo>
                    <a:cubicBezTo>
                      <a:pt x="8817368" y="238588"/>
                      <a:pt x="8799713" y="465702"/>
                      <a:pt x="8854599" y="620373"/>
                    </a:cubicBezTo>
                    <a:cubicBezTo>
                      <a:pt x="6796696" y="670438"/>
                      <a:pt x="2869222" y="461924"/>
                      <a:pt x="0" y="620373"/>
                    </a:cubicBezTo>
                    <a:cubicBezTo>
                      <a:pt x="51515" y="467229"/>
                      <a:pt x="27521" y="30076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7D309A-568B-4069-B0FD-9332D35D0A90}"/>
                  </a:ext>
                </a:extLst>
              </p:cNvPr>
              <p:cNvSpPr/>
              <p:nvPr/>
            </p:nvSpPr>
            <p:spPr>
              <a:xfrm>
                <a:off x="9189637" y="4334575"/>
                <a:ext cx="1155089" cy="17277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631E84-907D-4857-8C65-EA69C236BD35}"/>
                  </a:ext>
                </a:extLst>
              </p:cNvPr>
              <p:cNvSpPr/>
              <p:nvPr/>
            </p:nvSpPr>
            <p:spPr>
              <a:xfrm>
                <a:off x="3992824" y="2486270"/>
                <a:ext cx="815790" cy="2078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7D98D3-8607-4911-8C0A-7BAEBBEA68DB}"/>
                  </a:ext>
                </a:extLst>
              </p:cNvPr>
              <p:cNvSpPr txBox="1"/>
              <p:nvPr/>
            </p:nvSpPr>
            <p:spPr>
              <a:xfrm>
                <a:off x="3023005" y="5022949"/>
                <a:ext cx="30729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1.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เลือกประเภทเอกสาร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Browse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แล้วเลือก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</a:t>
                </a:r>
              </a:p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3. กด </a:t>
                </a:r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OK.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FAB9E-A9A0-465B-A4AD-8546F430D8D1}"/>
                </a:ext>
              </a:extLst>
            </p:cNvPr>
            <p:cNvSpPr txBox="1"/>
            <p:nvPr/>
          </p:nvSpPr>
          <p:spPr>
            <a:xfrm>
              <a:off x="3518444" y="1109716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32EEA7-8181-4765-88CA-E1E84D326759}"/>
                </a:ext>
              </a:extLst>
            </p:cNvPr>
            <p:cNvSpPr/>
            <p:nvPr/>
          </p:nvSpPr>
          <p:spPr>
            <a:xfrm>
              <a:off x="3592945" y="4077048"/>
              <a:ext cx="3435928" cy="546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BBE996-CF24-48A0-953A-4406E6171082}"/>
                </a:ext>
              </a:extLst>
            </p:cNvPr>
            <p:cNvSpPr/>
            <p:nvPr/>
          </p:nvSpPr>
          <p:spPr>
            <a:xfrm>
              <a:off x="4396382" y="3746999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3FC7BB-67F4-4EDF-B5BF-5AEC0AB32874}"/>
                </a:ext>
              </a:extLst>
            </p:cNvPr>
            <p:cNvSpPr/>
            <p:nvPr/>
          </p:nvSpPr>
          <p:spPr>
            <a:xfrm>
              <a:off x="9614006" y="3924539"/>
              <a:ext cx="306349" cy="30501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20530D-79F9-40C1-B15A-318A1B89111F}"/>
                </a:ext>
              </a:extLst>
            </p:cNvPr>
            <p:cNvSpPr/>
            <p:nvPr/>
          </p:nvSpPr>
          <p:spPr>
            <a:xfrm>
              <a:off x="9265334" y="4846370"/>
              <a:ext cx="306349" cy="305018"/>
            </a:xfrm>
            <a:prstGeom prst="ellipse">
              <a:avLst/>
            </a:prstGeom>
            <a:solidFill>
              <a:srgbClr val="FFCC9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85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325A63-ADB7-4F48-A7DC-97B20F5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21</a:t>
            </a:fld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352C4-B6DD-48B6-B94A-2AFFD429D78E}"/>
              </a:ext>
            </a:extLst>
          </p:cNvPr>
          <p:cNvSpPr/>
          <p:nvPr/>
        </p:nvSpPr>
        <p:spPr>
          <a:xfrm>
            <a:off x="5172364" y="3324413"/>
            <a:ext cx="2115128" cy="305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039BC-1FF9-45EC-B9FE-B08F31E6ED20}"/>
              </a:ext>
            </a:extLst>
          </p:cNvPr>
          <p:cNvGrpSpPr/>
          <p:nvPr/>
        </p:nvGrpSpPr>
        <p:grpSpPr>
          <a:xfrm>
            <a:off x="720439" y="347721"/>
            <a:ext cx="10843491" cy="6073424"/>
            <a:chOff x="775855" y="347721"/>
            <a:chExt cx="10843491" cy="60734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86A0D5-77C4-4CED-8202-61C7CE35EAFE}"/>
                </a:ext>
              </a:extLst>
            </p:cNvPr>
            <p:cNvGrpSpPr/>
            <p:nvPr/>
          </p:nvGrpSpPr>
          <p:grpSpPr>
            <a:xfrm>
              <a:off x="775855" y="347721"/>
              <a:ext cx="10843491" cy="6073424"/>
              <a:chOff x="1433908" y="345522"/>
              <a:chExt cx="9183382" cy="62798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9659A84-868C-448C-A087-548BE9CD6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3908" y="1896038"/>
                <a:ext cx="9183382" cy="472932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6">
                    <a:lumMod val="20000"/>
                    <a:lumOff val="8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62F2EF-DF11-46F9-9370-E1BAD18FE010}"/>
                  </a:ext>
                </a:extLst>
              </p:cNvPr>
              <p:cNvSpPr txBox="1"/>
              <p:nvPr/>
            </p:nvSpPr>
            <p:spPr>
              <a:xfrm>
                <a:off x="2250142" y="345522"/>
                <a:ext cx="7727578" cy="652386"/>
              </a:xfrm>
              <a:custGeom>
                <a:avLst/>
                <a:gdLst>
                  <a:gd name="connsiteX0" fmla="*/ 0 w 7727578"/>
                  <a:gd name="connsiteY0" fmla="*/ 0 h 652386"/>
                  <a:gd name="connsiteX1" fmla="*/ 7727578 w 7727578"/>
                  <a:gd name="connsiteY1" fmla="*/ 0 h 652386"/>
                  <a:gd name="connsiteX2" fmla="*/ 7727578 w 7727578"/>
                  <a:gd name="connsiteY2" fmla="*/ 652386 h 652386"/>
                  <a:gd name="connsiteX3" fmla="*/ 0 w 7727578"/>
                  <a:gd name="connsiteY3" fmla="*/ 652386 h 652386"/>
                  <a:gd name="connsiteX4" fmla="*/ 0 w 7727578"/>
                  <a:gd name="connsiteY4" fmla="*/ 0 h 65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7578" h="652386" fill="none" extrusionOk="0">
                    <a:moveTo>
                      <a:pt x="0" y="0"/>
                    </a:moveTo>
                    <a:cubicBezTo>
                      <a:pt x="3562594" y="-33775"/>
                      <a:pt x="4765349" y="138873"/>
                      <a:pt x="7727578" y="0"/>
                    </a:cubicBezTo>
                    <a:cubicBezTo>
                      <a:pt x="7736313" y="155551"/>
                      <a:pt x="7734010" y="387376"/>
                      <a:pt x="7727578" y="652386"/>
                    </a:cubicBezTo>
                    <a:cubicBezTo>
                      <a:pt x="6743255" y="515056"/>
                      <a:pt x="2056428" y="514530"/>
                      <a:pt x="0" y="652386"/>
                    </a:cubicBezTo>
                    <a:cubicBezTo>
                      <a:pt x="-45831" y="358518"/>
                      <a:pt x="-10384" y="299740"/>
                      <a:pt x="0" y="0"/>
                    </a:cubicBezTo>
                    <a:close/>
                  </a:path>
                  <a:path w="7727578" h="652386" stroke="0" extrusionOk="0">
                    <a:moveTo>
                      <a:pt x="0" y="0"/>
                    </a:moveTo>
                    <a:cubicBezTo>
                      <a:pt x="3470042" y="-101487"/>
                      <a:pt x="5827969" y="-162162"/>
                      <a:pt x="7727578" y="0"/>
                    </a:cubicBezTo>
                    <a:cubicBezTo>
                      <a:pt x="7781188" y="230941"/>
                      <a:pt x="7735293" y="554125"/>
                      <a:pt x="7727578" y="652386"/>
                    </a:cubicBezTo>
                    <a:cubicBezTo>
                      <a:pt x="5834382" y="702451"/>
                      <a:pt x="2665070" y="493937"/>
                      <a:pt x="0" y="652386"/>
                    </a:cubicBezTo>
                    <a:cubicBezTo>
                      <a:pt x="48439" y="416462"/>
                      <a:pt x="6872" y="252223"/>
                      <a:pt x="0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FAP010 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การบันทึกรายการเพิ่มสินทรัพย์ (การสร้าง </a:t>
                </a:r>
                <a:r>
                  <a:rPr lang="en-US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</a:t>
                </a:r>
                <a:r>
                  <a:rPr lang="th-TH" sz="3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CD3489-1A65-4EDC-A5CC-63A240C0E10F}"/>
                  </a:ext>
                </a:extLst>
              </p:cNvPr>
              <p:cNvSpPr/>
              <p:nvPr/>
            </p:nvSpPr>
            <p:spPr>
              <a:xfrm>
                <a:off x="1572428" y="3069446"/>
                <a:ext cx="1461247" cy="2870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1AD21-65F6-4AF9-AFF7-4CBCDDA1A5A6}"/>
                  </a:ext>
                </a:extLst>
              </p:cNvPr>
              <p:cNvSpPr txBox="1"/>
              <p:nvPr/>
            </p:nvSpPr>
            <p:spPr>
              <a:xfrm>
                <a:off x="1752340" y="4026186"/>
                <a:ext cx="1136516" cy="41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  <a:highlight>
                      <a:srgbClr val="CCFFCC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</a:t>
                </a:r>
                <a:endPara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3DB06B1F-87AE-4326-A2EE-DA153D3BF3AE}"/>
                  </a:ext>
                </a:extLst>
              </p:cNvPr>
              <p:cNvSpPr/>
              <p:nvPr/>
            </p:nvSpPr>
            <p:spPr>
              <a:xfrm rot="10800000">
                <a:off x="2223250" y="3503264"/>
                <a:ext cx="204089" cy="40010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AC0086-6459-4173-8BEA-8CED9E78F70A}"/>
                </a:ext>
              </a:extLst>
            </p:cNvPr>
            <p:cNvSpPr txBox="1"/>
            <p:nvPr/>
          </p:nvSpPr>
          <p:spPr>
            <a:xfrm>
              <a:off x="3518444" y="1054300"/>
              <a:ext cx="4923590" cy="523220"/>
            </a:xfrm>
            <a:custGeom>
              <a:avLst/>
              <a:gdLst>
                <a:gd name="connsiteX0" fmla="*/ 0 w 4923590"/>
                <a:gd name="connsiteY0" fmla="*/ 0 h 523220"/>
                <a:gd name="connsiteX1" fmla="*/ 516977 w 4923590"/>
                <a:gd name="connsiteY1" fmla="*/ 0 h 523220"/>
                <a:gd name="connsiteX2" fmla="*/ 1132426 w 4923590"/>
                <a:gd name="connsiteY2" fmla="*/ 0 h 523220"/>
                <a:gd name="connsiteX3" fmla="*/ 1797110 w 4923590"/>
                <a:gd name="connsiteY3" fmla="*/ 0 h 523220"/>
                <a:gd name="connsiteX4" fmla="*/ 2363323 w 4923590"/>
                <a:gd name="connsiteY4" fmla="*/ 0 h 523220"/>
                <a:gd name="connsiteX5" fmla="*/ 2978772 w 4923590"/>
                <a:gd name="connsiteY5" fmla="*/ 0 h 523220"/>
                <a:gd name="connsiteX6" fmla="*/ 3446513 w 4923590"/>
                <a:gd name="connsiteY6" fmla="*/ 0 h 523220"/>
                <a:gd name="connsiteX7" fmla="*/ 4160434 w 4923590"/>
                <a:gd name="connsiteY7" fmla="*/ 0 h 523220"/>
                <a:gd name="connsiteX8" fmla="*/ 4923590 w 4923590"/>
                <a:gd name="connsiteY8" fmla="*/ 0 h 523220"/>
                <a:gd name="connsiteX9" fmla="*/ 4923590 w 4923590"/>
                <a:gd name="connsiteY9" fmla="*/ 523220 h 523220"/>
                <a:gd name="connsiteX10" fmla="*/ 4308141 w 4923590"/>
                <a:gd name="connsiteY10" fmla="*/ 523220 h 523220"/>
                <a:gd name="connsiteX11" fmla="*/ 3594221 w 4923590"/>
                <a:gd name="connsiteY11" fmla="*/ 523220 h 523220"/>
                <a:gd name="connsiteX12" fmla="*/ 2880300 w 4923590"/>
                <a:gd name="connsiteY12" fmla="*/ 523220 h 523220"/>
                <a:gd name="connsiteX13" fmla="*/ 2314087 w 4923590"/>
                <a:gd name="connsiteY13" fmla="*/ 523220 h 523220"/>
                <a:gd name="connsiteX14" fmla="*/ 1649403 w 4923590"/>
                <a:gd name="connsiteY14" fmla="*/ 523220 h 523220"/>
                <a:gd name="connsiteX15" fmla="*/ 1181662 w 4923590"/>
                <a:gd name="connsiteY15" fmla="*/ 523220 h 523220"/>
                <a:gd name="connsiteX16" fmla="*/ 566213 w 4923590"/>
                <a:gd name="connsiteY16" fmla="*/ 523220 h 523220"/>
                <a:gd name="connsiteX17" fmla="*/ 0 w 4923590"/>
                <a:gd name="connsiteY17" fmla="*/ 523220 h 523220"/>
                <a:gd name="connsiteX18" fmla="*/ 0 w 4923590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3590" h="523220" fill="none" extrusionOk="0">
                  <a:moveTo>
                    <a:pt x="0" y="0"/>
                  </a:moveTo>
                  <a:cubicBezTo>
                    <a:pt x="113057" y="-11736"/>
                    <a:pt x="373643" y="6205"/>
                    <a:pt x="516977" y="0"/>
                  </a:cubicBezTo>
                  <a:cubicBezTo>
                    <a:pt x="660311" y="-6205"/>
                    <a:pt x="943790" y="-23650"/>
                    <a:pt x="1132426" y="0"/>
                  </a:cubicBezTo>
                  <a:cubicBezTo>
                    <a:pt x="1321062" y="23650"/>
                    <a:pt x="1536895" y="-25998"/>
                    <a:pt x="1797110" y="0"/>
                  </a:cubicBezTo>
                  <a:cubicBezTo>
                    <a:pt x="2057325" y="25998"/>
                    <a:pt x="2142961" y="-9998"/>
                    <a:pt x="2363323" y="0"/>
                  </a:cubicBezTo>
                  <a:cubicBezTo>
                    <a:pt x="2583685" y="9998"/>
                    <a:pt x="2834721" y="29432"/>
                    <a:pt x="2978772" y="0"/>
                  </a:cubicBezTo>
                  <a:cubicBezTo>
                    <a:pt x="3122823" y="-29432"/>
                    <a:pt x="3339548" y="11660"/>
                    <a:pt x="3446513" y="0"/>
                  </a:cubicBezTo>
                  <a:cubicBezTo>
                    <a:pt x="3553478" y="-11660"/>
                    <a:pt x="3888562" y="-8178"/>
                    <a:pt x="4160434" y="0"/>
                  </a:cubicBezTo>
                  <a:cubicBezTo>
                    <a:pt x="4432306" y="8178"/>
                    <a:pt x="4543790" y="-23629"/>
                    <a:pt x="4923590" y="0"/>
                  </a:cubicBezTo>
                  <a:cubicBezTo>
                    <a:pt x="4932811" y="139544"/>
                    <a:pt x="4933476" y="416547"/>
                    <a:pt x="4923590" y="523220"/>
                  </a:cubicBezTo>
                  <a:cubicBezTo>
                    <a:pt x="4676562" y="540372"/>
                    <a:pt x="4478283" y="501494"/>
                    <a:pt x="4308141" y="523220"/>
                  </a:cubicBezTo>
                  <a:cubicBezTo>
                    <a:pt x="4137999" y="544946"/>
                    <a:pt x="3779620" y="515188"/>
                    <a:pt x="3594221" y="523220"/>
                  </a:cubicBezTo>
                  <a:cubicBezTo>
                    <a:pt x="3408822" y="531252"/>
                    <a:pt x="3187503" y="523945"/>
                    <a:pt x="2880300" y="523220"/>
                  </a:cubicBezTo>
                  <a:cubicBezTo>
                    <a:pt x="2573097" y="522495"/>
                    <a:pt x="2445032" y="548429"/>
                    <a:pt x="2314087" y="523220"/>
                  </a:cubicBezTo>
                  <a:cubicBezTo>
                    <a:pt x="2183142" y="498011"/>
                    <a:pt x="1930975" y="529311"/>
                    <a:pt x="1649403" y="523220"/>
                  </a:cubicBezTo>
                  <a:cubicBezTo>
                    <a:pt x="1367831" y="517129"/>
                    <a:pt x="1292665" y="535437"/>
                    <a:pt x="1181662" y="523220"/>
                  </a:cubicBezTo>
                  <a:cubicBezTo>
                    <a:pt x="1070659" y="511003"/>
                    <a:pt x="692678" y="516488"/>
                    <a:pt x="566213" y="523220"/>
                  </a:cubicBezTo>
                  <a:cubicBezTo>
                    <a:pt x="439748" y="529952"/>
                    <a:pt x="135337" y="519247"/>
                    <a:pt x="0" y="523220"/>
                  </a:cubicBezTo>
                  <a:cubicBezTo>
                    <a:pt x="22854" y="302075"/>
                    <a:pt x="-17390" y="109508"/>
                    <a:pt x="0" y="0"/>
                  </a:cubicBezTo>
                  <a:close/>
                </a:path>
                <a:path w="4923590" h="523220" stroke="0" extrusionOk="0">
                  <a:moveTo>
                    <a:pt x="0" y="0"/>
                  </a:moveTo>
                  <a:cubicBezTo>
                    <a:pt x="252797" y="-17556"/>
                    <a:pt x="524961" y="3793"/>
                    <a:pt x="713921" y="0"/>
                  </a:cubicBezTo>
                  <a:cubicBezTo>
                    <a:pt x="902881" y="-3793"/>
                    <a:pt x="1145275" y="13275"/>
                    <a:pt x="1329369" y="0"/>
                  </a:cubicBezTo>
                  <a:cubicBezTo>
                    <a:pt x="1513463" y="-13275"/>
                    <a:pt x="1672774" y="18296"/>
                    <a:pt x="1846346" y="0"/>
                  </a:cubicBezTo>
                  <a:cubicBezTo>
                    <a:pt x="2019918" y="-18296"/>
                    <a:pt x="2326259" y="18569"/>
                    <a:pt x="2461795" y="0"/>
                  </a:cubicBezTo>
                  <a:cubicBezTo>
                    <a:pt x="2597331" y="-18569"/>
                    <a:pt x="3017450" y="26562"/>
                    <a:pt x="3175716" y="0"/>
                  </a:cubicBezTo>
                  <a:cubicBezTo>
                    <a:pt x="3333982" y="-26562"/>
                    <a:pt x="3450350" y="-12729"/>
                    <a:pt x="3692693" y="0"/>
                  </a:cubicBezTo>
                  <a:cubicBezTo>
                    <a:pt x="3935036" y="12729"/>
                    <a:pt x="3979964" y="19789"/>
                    <a:pt x="4160434" y="0"/>
                  </a:cubicBezTo>
                  <a:cubicBezTo>
                    <a:pt x="4340904" y="-19789"/>
                    <a:pt x="4715570" y="21556"/>
                    <a:pt x="4923590" y="0"/>
                  </a:cubicBezTo>
                  <a:cubicBezTo>
                    <a:pt x="4919391" y="192865"/>
                    <a:pt x="4920439" y="274420"/>
                    <a:pt x="4923590" y="523220"/>
                  </a:cubicBezTo>
                  <a:cubicBezTo>
                    <a:pt x="4702280" y="513223"/>
                    <a:pt x="4456876" y="495017"/>
                    <a:pt x="4258905" y="523220"/>
                  </a:cubicBezTo>
                  <a:cubicBezTo>
                    <a:pt x="4060935" y="551423"/>
                    <a:pt x="3882009" y="506014"/>
                    <a:pt x="3692693" y="523220"/>
                  </a:cubicBezTo>
                  <a:cubicBezTo>
                    <a:pt x="3503377" y="540426"/>
                    <a:pt x="3182455" y="555743"/>
                    <a:pt x="3028008" y="523220"/>
                  </a:cubicBezTo>
                  <a:cubicBezTo>
                    <a:pt x="2873561" y="490697"/>
                    <a:pt x="2627914" y="532841"/>
                    <a:pt x="2511031" y="523220"/>
                  </a:cubicBezTo>
                  <a:cubicBezTo>
                    <a:pt x="2394148" y="513599"/>
                    <a:pt x="2211022" y="516052"/>
                    <a:pt x="1944818" y="523220"/>
                  </a:cubicBezTo>
                  <a:cubicBezTo>
                    <a:pt x="1678614" y="530388"/>
                    <a:pt x="1548788" y="517158"/>
                    <a:pt x="1280133" y="523220"/>
                  </a:cubicBezTo>
                  <a:cubicBezTo>
                    <a:pt x="1011478" y="529282"/>
                    <a:pt x="876662" y="503101"/>
                    <a:pt x="566213" y="523220"/>
                  </a:cubicBezTo>
                  <a:cubicBezTo>
                    <a:pt x="255764" y="543339"/>
                    <a:pt x="151681" y="515564"/>
                    <a:pt x="0" y="523220"/>
                  </a:cubicBezTo>
                  <a:cubicBezTo>
                    <a:pt x="-25168" y="296048"/>
                    <a:pt x="8614" y="124665"/>
                    <a:pt x="0" y="0"/>
                  </a:cubicBezTo>
                  <a:close/>
                </a:path>
              </a:pathLst>
            </a:custGeom>
            <a:solidFill>
              <a:srgbClr val="EBFFEB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Attachments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File/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การแนบสัญญา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54663B-8924-4625-AAF9-20A68F7909D5}"/>
                </a:ext>
              </a:extLst>
            </p:cNvPr>
            <p:cNvSpPr txBox="1"/>
            <p:nvPr/>
          </p:nvSpPr>
          <p:spPr>
            <a:xfrm>
              <a:off x="3731493" y="4294909"/>
              <a:ext cx="5624945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จากตัวอย่างที่เลือก จะเป็นสัญญา งานขุดเจาะบ่อบาดาล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B7A26AA0-7AE1-4772-A410-38ADF5672FBD}"/>
                </a:ext>
              </a:extLst>
            </p:cNvPr>
            <p:cNvSpPr/>
            <p:nvPr/>
          </p:nvSpPr>
          <p:spPr>
            <a:xfrm rot="10800000">
              <a:off x="6172172" y="3732393"/>
              <a:ext cx="240983" cy="386957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04739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0852-8F8C-4BB1-8090-8C11C6F3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22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C57E3-E198-421F-A1D7-181138FD214C}"/>
              </a:ext>
            </a:extLst>
          </p:cNvPr>
          <p:cNvGrpSpPr/>
          <p:nvPr/>
        </p:nvGrpSpPr>
        <p:grpSpPr>
          <a:xfrm>
            <a:off x="618833" y="352201"/>
            <a:ext cx="10982041" cy="6407457"/>
            <a:chOff x="849335" y="352201"/>
            <a:chExt cx="10566399" cy="64074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4F237-4FF4-4D41-85A1-8EA3413CE9F4}"/>
                </a:ext>
              </a:extLst>
            </p:cNvPr>
            <p:cNvGrpSpPr/>
            <p:nvPr/>
          </p:nvGrpSpPr>
          <p:grpSpPr>
            <a:xfrm>
              <a:off x="849335" y="352201"/>
              <a:ext cx="10566399" cy="5706855"/>
              <a:chOff x="849335" y="352201"/>
              <a:chExt cx="10566399" cy="603090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71CC2FB-9C36-4508-BC10-E557296D6317}"/>
                  </a:ext>
                </a:extLst>
              </p:cNvPr>
              <p:cNvGrpSpPr/>
              <p:nvPr/>
            </p:nvGrpSpPr>
            <p:grpSpPr>
              <a:xfrm>
                <a:off x="849335" y="352201"/>
                <a:ext cx="10566399" cy="6030909"/>
                <a:chOff x="1718497" y="319390"/>
                <a:chExt cx="8894815" cy="616479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A42B64E-C7FA-41E2-B912-BF353A938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18497" y="1873299"/>
                  <a:ext cx="8894815" cy="4610884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ln w="88900" cap="sq">
                  <a:solidFill>
                    <a:schemeClr val="accent6">
                      <a:lumMod val="20000"/>
                      <a:lumOff val="80000"/>
                    </a:schemeClr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4EB592-7C6C-470C-8925-9E8C9A6B4772}"/>
                    </a:ext>
                  </a:extLst>
                </p:cNvPr>
                <p:cNvSpPr txBox="1"/>
                <p:nvPr/>
              </p:nvSpPr>
              <p:spPr>
                <a:xfrm>
                  <a:off x="2250142" y="319390"/>
                  <a:ext cx="7727578" cy="681571"/>
                </a:xfrm>
                <a:custGeom>
                  <a:avLst/>
                  <a:gdLst>
                    <a:gd name="connsiteX0" fmla="*/ 0 w 7727578"/>
                    <a:gd name="connsiteY0" fmla="*/ 0 h 681571"/>
                    <a:gd name="connsiteX1" fmla="*/ 7727578 w 7727578"/>
                    <a:gd name="connsiteY1" fmla="*/ 0 h 681571"/>
                    <a:gd name="connsiteX2" fmla="*/ 7727578 w 7727578"/>
                    <a:gd name="connsiteY2" fmla="*/ 681571 h 681571"/>
                    <a:gd name="connsiteX3" fmla="*/ 0 w 7727578"/>
                    <a:gd name="connsiteY3" fmla="*/ 681571 h 681571"/>
                    <a:gd name="connsiteX4" fmla="*/ 0 w 7727578"/>
                    <a:gd name="connsiteY4" fmla="*/ 0 h 681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7578" h="681571" fill="none" extrusionOk="0">
                      <a:moveTo>
                        <a:pt x="0" y="0"/>
                      </a:moveTo>
                      <a:cubicBezTo>
                        <a:pt x="3562594" y="-33775"/>
                        <a:pt x="4765349" y="138873"/>
                        <a:pt x="7727578" y="0"/>
                      </a:cubicBezTo>
                      <a:cubicBezTo>
                        <a:pt x="7673997" y="120980"/>
                        <a:pt x="7683923" y="367723"/>
                        <a:pt x="7727578" y="681571"/>
                      </a:cubicBezTo>
                      <a:cubicBezTo>
                        <a:pt x="6743255" y="544241"/>
                        <a:pt x="2056428" y="543715"/>
                        <a:pt x="0" y="681571"/>
                      </a:cubicBezTo>
                      <a:cubicBezTo>
                        <a:pt x="21782" y="489417"/>
                        <a:pt x="-15255" y="209731"/>
                        <a:pt x="0" y="0"/>
                      </a:cubicBezTo>
                      <a:close/>
                    </a:path>
                    <a:path w="7727578" h="681571" stroke="0" extrusionOk="0">
                      <a:moveTo>
                        <a:pt x="0" y="0"/>
                      </a:moveTo>
                      <a:cubicBezTo>
                        <a:pt x="3470042" y="-101487"/>
                        <a:pt x="5827969" y="-162162"/>
                        <a:pt x="7727578" y="0"/>
                      </a:cubicBezTo>
                      <a:cubicBezTo>
                        <a:pt x="7728954" y="181466"/>
                        <a:pt x="7776772" y="487676"/>
                        <a:pt x="7727578" y="681571"/>
                      </a:cubicBezTo>
                      <a:cubicBezTo>
                        <a:pt x="5834382" y="731636"/>
                        <a:pt x="2665070" y="523122"/>
                        <a:pt x="0" y="681571"/>
                      </a:cubicBezTo>
                      <a:cubicBezTo>
                        <a:pt x="4814" y="488161"/>
                        <a:pt x="49787" y="254997"/>
                        <a:pt x="0" y="0"/>
                      </a:cubicBezTo>
                      <a:close/>
                    </a:path>
                  </a:pathLst>
                </a:custGeom>
                <a:solidFill>
                  <a:srgbClr val="FFFFCC"/>
                </a:solidFill>
                <a:ln>
                  <a:solidFill>
                    <a:srgbClr val="0066FF"/>
                  </a:solidFill>
                  <a:extLst>
                    <a:ext uri="{C807C97D-BFC1-408E-A445-0C87EB9F89A2}">
                      <ask:lineSketchStyleProps xmlns:ask="http://schemas.microsoft.com/office/drawing/2018/sketchyshapes" sd="981765707">
                        <a:prstGeom prst="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FAP010 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การบันทึกรายการเพิ่มสินทรัพย์ (การสร้าง </a:t>
                  </a:r>
                  <a:r>
                    <a:rPr lang="en-US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Asset</a:t>
                  </a:r>
                  <a:r>
                    <a:rPr lang="th-TH" sz="3500" dirty="0">
                      <a:solidFill>
                        <a:srgbClr val="0000FF"/>
                      </a:solidFill>
                      <a:latin typeface="5011_thE_Little_Uki_noworry" panose="02000000000000000000" pitchFamily="2" charset="0"/>
                      <a:cs typeface="5011_thE_Little_Uki_noworry" panose="02000000000000000000" pitchFamily="2" charset="0"/>
                    </a:rPr>
                    <a:t>)</a:t>
                  </a: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D8D54-B811-4929-8490-3188ACB983FE}"/>
                  </a:ext>
                </a:extLst>
              </p:cNvPr>
              <p:cNvSpPr txBox="1"/>
              <p:nvPr/>
            </p:nvSpPr>
            <p:spPr>
              <a:xfrm>
                <a:off x="3638519" y="1044015"/>
                <a:ext cx="4600317" cy="523220"/>
              </a:xfrm>
              <a:custGeom>
                <a:avLst/>
                <a:gdLst>
                  <a:gd name="connsiteX0" fmla="*/ 0 w 4600317"/>
                  <a:gd name="connsiteY0" fmla="*/ 0 h 523220"/>
                  <a:gd name="connsiteX1" fmla="*/ 703191 w 4600317"/>
                  <a:gd name="connsiteY1" fmla="*/ 0 h 523220"/>
                  <a:gd name="connsiteX2" fmla="*/ 1268373 w 4600317"/>
                  <a:gd name="connsiteY2" fmla="*/ 0 h 523220"/>
                  <a:gd name="connsiteX3" fmla="*/ 1879558 w 4600317"/>
                  <a:gd name="connsiteY3" fmla="*/ 0 h 523220"/>
                  <a:gd name="connsiteX4" fmla="*/ 2536746 w 4600317"/>
                  <a:gd name="connsiteY4" fmla="*/ 0 h 523220"/>
                  <a:gd name="connsiteX5" fmla="*/ 3239938 w 4600317"/>
                  <a:gd name="connsiteY5" fmla="*/ 0 h 523220"/>
                  <a:gd name="connsiteX6" fmla="*/ 3851123 w 4600317"/>
                  <a:gd name="connsiteY6" fmla="*/ 0 h 523220"/>
                  <a:gd name="connsiteX7" fmla="*/ 4600317 w 4600317"/>
                  <a:gd name="connsiteY7" fmla="*/ 0 h 523220"/>
                  <a:gd name="connsiteX8" fmla="*/ 4600317 w 4600317"/>
                  <a:gd name="connsiteY8" fmla="*/ 523220 h 523220"/>
                  <a:gd name="connsiteX9" fmla="*/ 4081138 w 4600317"/>
                  <a:gd name="connsiteY9" fmla="*/ 523220 h 523220"/>
                  <a:gd name="connsiteX10" fmla="*/ 3515957 w 4600317"/>
                  <a:gd name="connsiteY10" fmla="*/ 523220 h 523220"/>
                  <a:gd name="connsiteX11" fmla="*/ 2858768 w 4600317"/>
                  <a:gd name="connsiteY11" fmla="*/ 523220 h 523220"/>
                  <a:gd name="connsiteX12" fmla="*/ 2339590 w 4600317"/>
                  <a:gd name="connsiteY12" fmla="*/ 523220 h 523220"/>
                  <a:gd name="connsiteX13" fmla="*/ 1590395 w 4600317"/>
                  <a:gd name="connsiteY13" fmla="*/ 523220 h 523220"/>
                  <a:gd name="connsiteX14" fmla="*/ 841201 w 4600317"/>
                  <a:gd name="connsiteY14" fmla="*/ 523220 h 523220"/>
                  <a:gd name="connsiteX15" fmla="*/ 0 w 4600317"/>
                  <a:gd name="connsiteY15" fmla="*/ 523220 h 523220"/>
                  <a:gd name="connsiteX16" fmla="*/ 0 w 4600317"/>
                  <a:gd name="connsiteY16" fmla="*/ 0 h 52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0317" h="523220" fill="none" extrusionOk="0">
                    <a:moveTo>
                      <a:pt x="0" y="0"/>
                    </a:moveTo>
                    <a:cubicBezTo>
                      <a:pt x="165548" y="-2281"/>
                      <a:pt x="469969" y="-1029"/>
                      <a:pt x="703191" y="0"/>
                    </a:cubicBezTo>
                    <a:cubicBezTo>
                      <a:pt x="936413" y="1029"/>
                      <a:pt x="1014395" y="9732"/>
                      <a:pt x="1268373" y="0"/>
                    </a:cubicBezTo>
                    <a:cubicBezTo>
                      <a:pt x="1522351" y="-9732"/>
                      <a:pt x="1615293" y="5243"/>
                      <a:pt x="1879558" y="0"/>
                    </a:cubicBezTo>
                    <a:cubicBezTo>
                      <a:pt x="2143823" y="-5243"/>
                      <a:pt x="2368240" y="30430"/>
                      <a:pt x="2536746" y="0"/>
                    </a:cubicBezTo>
                    <a:cubicBezTo>
                      <a:pt x="2705252" y="-30430"/>
                      <a:pt x="3073972" y="-30636"/>
                      <a:pt x="3239938" y="0"/>
                    </a:cubicBezTo>
                    <a:cubicBezTo>
                      <a:pt x="3405904" y="30636"/>
                      <a:pt x="3639251" y="8371"/>
                      <a:pt x="3851123" y="0"/>
                    </a:cubicBezTo>
                    <a:cubicBezTo>
                      <a:pt x="4062996" y="-8371"/>
                      <a:pt x="4290806" y="-30289"/>
                      <a:pt x="4600317" y="0"/>
                    </a:cubicBezTo>
                    <a:cubicBezTo>
                      <a:pt x="4585523" y="167963"/>
                      <a:pt x="4584603" y="265924"/>
                      <a:pt x="4600317" y="523220"/>
                    </a:cubicBezTo>
                    <a:cubicBezTo>
                      <a:pt x="4403877" y="516639"/>
                      <a:pt x="4227298" y="525291"/>
                      <a:pt x="4081138" y="523220"/>
                    </a:cubicBezTo>
                    <a:cubicBezTo>
                      <a:pt x="3934978" y="521149"/>
                      <a:pt x="3794052" y="521940"/>
                      <a:pt x="3515957" y="523220"/>
                    </a:cubicBezTo>
                    <a:cubicBezTo>
                      <a:pt x="3237862" y="524500"/>
                      <a:pt x="3072090" y="526858"/>
                      <a:pt x="2858768" y="523220"/>
                    </a:cubicBezTo>
                    <a:cubicBezTo>
                      <a:pt x="2645446" y="519582"/>
                      <a:pt x="2446378" y="507281"/>
                      <a:pt x="2339590" y="523220"/>
                    </a:cubicBezTo>
                    <a:cubicBezTo>
                      <a:pt x="2232802" y="539159"/>
                      <a:pt x="1827430" y="559449"/>
                      <a:pt x="1590395" y="523220"/>
                    </a:cubicBezTo>
                    <a:cubicBezTo>
                      <a:pt x="1353360" y="486991"/>
                      <a:pt x="1006994" y="505720"/>
                      <a:pt x="841201" y="523220"/>
                    </a:cubicBezTo>
                    <a:cubicBezTo>
                      <a:pt x="675408" y="540720"/>
                      <a:pt x="184250" y="545809"/>
                      <a:pt x="0" y="523220"/>
                    </a:cubicBezTo>
                    <a:cubicBezTo>
                      <a:pt x="12602" y="335640"/>
                      <a:pt x="-11136" y="150329"/>
                      <a:pt x="0" y="0"/>
                    </a:cubicBezTo>
                    <a:close/>
                  </a:path>
                  <a:path w="4600317" h="523220" stroke="0" extrusionOk="0">
                    <a:moveTo>
                      <a:pt x="0" y="0"/>
                    </a:moveTo>
                    <a:cubicBezTo>
                      <a:pt x="339224" y="-31697"/>
                      <a:pt x="509090" y="32142"/>
                      <a:pt x="749194" y="0"/>
                    </a:cubicBezTo>
                    <a:cubicBezTo>
                      <a:pt x="989298" y="-32142"/>
                      <a:pt x="1105833" y="23804"/>
                      <a:pt x="1406383" y="0"/>
                    </a:cubicBezTo>
                    <a:cubicBezTo>
                      <a:pt x="1706933" y="-23804"/>
                      <a:pt x="1844588" y="-20082"/>
                      <a:pt x="1971564" y="0"/>
                    </a:cubicBezTo>
                    <a:cubicBezTo>
                      <a:pt x="2098540" y="20082"/>
                      <a:pt x="2313590" y="2586"/>
                      <a:pt x="2628753" y="0"/>
                    </a:cubicBezTo>
                    <a:cubicBezTo>
                      <a:pt x="2943916" y="-2586"/>
                      <a:pt x="3207227" y="-26326"/>
                      <a:pt x="3377947" y="0"/>
                    </a:cubicBezTo>
                    <a:cubicBezTo>
                      <a:pt x="3548667" y="26326"/>
                      <a:pt x="3692539" y="19966"/>
                      <a:pt x="3943129" y="0"/>
                    </a:cubicBezTo>
                    <a:cubicBezTo>
                      <a:pt x="4193719" y="-19966"/>
                      <a:pt x="4381307" y="-20919"/>
                      <a:pt x="4600317" y="0"/>
                    </a:cubicBezTo>
                    <a:cubicBezTo>
                      <a:pt x="4585194" y="150971"/>
                      <a:pt x="4586174" y="268509"/>
                      <a:pt x="4600317" y="523220"/>
                    </a:cubicBezTo>
                    <a:cubicBezTo>
                      <a:pt x="4440504" y="538996"/>
                      <a:pt x="4125856" y="508896"/>
                      <a:pt x="3989132" y="523220"/>
                    </a:cubicBezTo>
                    <a:cubicBezTo>
                      <a:pt x="3852408" y="537544"/>
                      <a:pt x="3520736" y="520760"/>
                      <a:pt x="3377947" y="523220"/>
                    </a:cubicBezTo>
                    <a:cubicBezTo>
                      <a:pt x="3235158" y="525680"/>
                      <a:pt x="2949539" y="538768"/>
                      <a:pt x="2766762" y="523220"/>
                    </a:cubicBezTo>
                    <a:cubicBezTo>
                      <a:pt x="2583986" y="507672"/>
                      <a:pt x="2348638" y="540500"/>
                      <a:pt x="2063571" y="523220"/>
                    </a:cubicBezTo>
                    <a:cubicBezTo>
                      <a:pt x="1778504" y="505940"/>
                      <a:pt x="1674917" y="505489"/>
                      <a:pt x="1498389" y="523220"/>
                    </a:cubicBezTo>
                    <a:cubicBezTo>
                      <a:pt x="1321861" y="540951"/>
                      <a:pt x="1029925" y="505142"/>
                      <a:pt x="887204" y="523220"/>
                    </a:cubicBezTo>
                    <a:cubicBezTo>
                      <a:pt x="744484" y="541298"/>
                      <a:pt x="356166" y="549826"/>
                      <a:pt x="0" y="523220"/>
                    </a:cubicBezTo>
                    <a:cubicBezTo>
                      <a:pt x="-24078" y="271624"/>
                      <a:pt x="1432" y="170659"/>
                      <a:pt x="0" y="0"/>
                    </a:cubicBezTo>
                    <a:close/>
                  </a:path>
                </a:pathLst>
              </a:custGeom>
              <a:solidFill>
                <a:srgbClr val="EBFFEB"/>
              </a:solidFill>
              <a:ln>
                <a:solidFill>
                  <a:srgbClr val="0066FF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Attachments 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</a:t>
                </a:r>
                <a:r>
                  <a:rPr lang="en-US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File/</a:t>
                </a:r>
                <a:r>
                  <a:rPr lang="th-TH" sz="2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การแนบสัญญา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367637-251C-47E1-8F6B-37BDAF44D183}"/>
                  </a:ext>
                </a:extLst>
              </p:cNvPr>
              <p:cNvSpPr txBox="1"/>
              <p:nvPr/>
            </p:nvSpPr>
            <p:spPr>
              <a:xfrm>
                <a:off x="1171375" y="2817092"/>
                <a:ext cx="1930400" cy="707886"/>
              </a:xfrm>
              <a:prstGeom prst="rect">
                <a:avLst/>
              </a:prstGeom>
              <a:solidFill>
                <a:srgbClr val="EBFFEB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Double Click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จะขึ้น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File </a:t>
                </a:r>
                <a:r>
                  <a:rPr lang="th-TH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แนบให้แบบนี้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34F7E-BA70-4C47-8C08-7121B0935235}"/>
                </a:ext>
              </a:extLst>
            </p:cNvPr>
            <p:cNvSpPr txBox="1"/>
            <p:nvPr/>
          </p:nvSpPr>
          <p:spPr>
            <a:xfrm>
              <a:off x="4756727" y="6282604"/>
              <a:ext cx="2512290" cy="4770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จบการสร้าง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01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763B5-3CA0-4D41-B69C-1D4D8E843C8D}"/>
              </a:ext>
            </a:extLst>
          </p:cNvPr>
          <p:cNvSpPr/>
          <p:nvPr/>
        </p:nvSpPr>
        <p:spPr>
          <a:xfrm>
            <a:off x="10463658" y="4159447"/>
            <a:ext cx="322729" cy="315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B94E6-DD87-439D-BA72-94AD6EA09B1C}"/>
              </a:ext>
            </a:extLst>
          </p:cNvPr>
          <p:cNvSpPr/>
          <p:nvPr/>
        </p:nvSpPr>
        <p:spPr>
          <a:xfrm>
            <a:off x="6562168" y="3615629"/>
            <a:ext cx="385481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DCE297-407C-4741-A672-399928B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23</a:t>
            </a:fld>
            <a:endParaRPr lang="th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BFBA93-9025-4281-99F0-1BA0B463716B}"/>
              </a:ext>
            </a:extLst>
          </p:cNvPr>
          <p:cNvSpPr/>
          <p:nvPr/>
        </p:nvSpPr>
        <p:spPr>
          <a:xfrm>
            <a:off x="2577387" y="2495844"/>
            <a:ext cx="306349" cy="3050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917444-FE86-4EDC-8810-DE65F135E45D}"/>
              </a:ext>
            </a:extLst>
          </p:cNvPr>
          <p:cNvSpPr/>
          <p:nvPr/>
        </p:nvSpPr>
        <p:spPr>
          <a:xfrm>
            <a:off x="10405656" y="4083989"/>
            <a:ext cx="306349" cy="305018"/>
          </a:xfrm>
          <a:prstGeom prst="ellipse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935160-2644-4535-9B5C-2ACCD21792CC}"/>
              </a:ext>
            </a:extLst>
          </p:cNvPr>
          <p:cNvGrpSpPr/>
          <p:nvPr/>
        </p:nvGrpSpPr>
        <p:grpSpPr>
          <a:xfrm>
            <a:off x="618833" y="397166"/>
            <a:ext cx="11166762" cy="6123705"/>
            <a:chOff x="618833" y="397166"/>
            <a:chExt cx="11166762" cy="6123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903228-A114-4F5A-B853-084B8724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33" y="1346359"/>
              <a:ext cx="11166762" cy="517451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FDF729-EEA8-43DD-AE87-24A2CE8CBB41}"/>
                </a:ext>
              </a:extLst>
            </p:cNvPr>
            <p:cNvSpPr/>
            <p:nvPr/>
          </p:nvSpPr>
          <p:spPr>
            <a:xfrm>
              <a:off x="1100097" y="2641873"/>
              <a:ext cx="1613599" cy="5374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F64567-8633-4EE9-AB69-C225C8A54F68}"/>
                </a:ext>
              </a:extLst>
            </p:cNvPr>
            <p:cNvSpPr txBox="1"/>
            <p:nvPr/>
          </p:nvSpPr>
          <p:spPr>
            <a:xfrm>
              <a:off x="932867" y="397166"/>
              <a:ext cx="10501744" cy="566364"/>
            </a:xfrm>
            <a:custGeom>
              <a:avLst/>
              <a:gdLst>
                <a:gd name="connsiteX0" fmla="*/ 0 w 10501744"/>
                <a:gd name="connsiteY0" fmla="*/ 0 h 566364"/>
                <a:gd name="connsiteX1" fmla="*/ 10501744 w 10501744"/>
                <a:gd name="connsiteY1" fmla="*/ 0 h 566364"/>
                <a:gd name="connsiteX2" fmla="*/ 10501744 w 10501744"/>
                <a:gd name="connsiteY2" fmla="*/ 566364 h 566364"/>
                <a:gd name="connsiteX3" fmla="*/ 0 w 10501744"/>
                <a:gd name="connsiteY3" fmla="*/ 566364 h 566364"/>
                <a:gd name="connsiteX4" fmla="*/ 0 w 10501744"/>
                <a:gd name="connsiteY4" fmla="*/ 0 h 56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1744" h="566364" fill="none" extrusionOk="0">
                  <a:moveTo>
                    <a:pt x="0" y="0"/>
                  </a:moveTo>
                  <a:cubicBezTo>
                    <a:pt x="4867580" y="79730"/>
                    <a:pt x="8573548" y="36783"/>
                    <a:pt x="10501744" y="0"/>
                  </a:cubicBezTo>
                  <a:cubicBezTo>
                    <a:pt x="10545186" y="195619"/>
                    <a:pt x="10487443" y="474199"/>
                    <a:pt x="10501744" y="566364"/>
                  </a:cubicBezTo>
                  <a:cubicBezTo>
                    <a:pt x="5938304" y="565994"/>
                    <a:pt x="3240227" y="474878"/>
                    <a:pt x="0" y="566364"/>
                  </a:cubicBezTo>
                  <a:cubicBezTo>
                    <a:pt x="-36660" y="474470"/>
                    <a:pt x="-45212" y="117502"/>
                    <a:pt x="0" y="0"/>
                  </a:cubicBezTo>
                  <a:close/>
                </a:path>
                <a:path w="10501744" h="566364" stroke="0" extrusionOk="0">
                  <a:moveTo>
                    <a:pt x="0" y="0"/>
                  </a:moveTo>
                  <a:cubicBezTo>
                    <a:pt x="2214942" y="144922"/>
                    <a:pt x="6776476" y="-82885"/>
                    <a:pt x="10501744" y="0"/>
                  </a:cubicBezTo>
                  <a:cubicBezTo>
                    <a:pt x="10515959" y="242884"/>
                    <a:pt x="10461526" y="305933"/>
                    <a:pt x="10501744" y="566364"/>
                  </a:cubicBezTo>
                  <a:cubicBezTo>
                    <a:pt x="6960564" y="672827"/>
                    <a:pt x="1915112" y="723885"/>
                    <a:pt x="0" y="566364"/>
                  </a:cubicBezTo>
                  <a:cubicBezTo>
                    <a:pt x="-15722" y="470121"/>
                    <a:pt x="22421" y="10525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F41B02-E1FE-4E49-9B06-395D08EE8E81}"/>
                </a:ext>
              </a:extLst>
            </p:cNvPr>
            <p:cNvSpPr txBox="1"/>
            <p:nvPr/>
          </p:nvSpPr>
          <p:spPr>
            <a:xfrm>
              <a:off x="2636118" y="2592674"/>
              <a:ext cx="226162" cy="5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6A13B-6FDA-4778-ACE7-B2823C14BF6A}"/>
                </a:ext>
              </a:extLst>
            </p:cNvPr>
            <p:cNvSpPr txBox="1"/>
            <p:nvPr/>
          </p:nvSpPr>
          <p:spPr>
            <a:xfrm>
              <a:off x="3200578" y="2243820"/>
              <a:ext cx="3335891" cy="39519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1.เข้ามาที่หัวข้อ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95A5EA-3163-4060-9BE0-37D84E2D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4009" y="2667344"/>
              <a:ext cx="464204" cy="22001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61785-8818-4779-941F-B259226AF52D}"/>
                </a:ext>
              </a:extLst>
            </p:cNvPr>
            <p:cNvSpPr txBox="1"/>
            <p:nvPr/>
          </p:nvSpPr>
          <p:spPr>
            <a:xfrm>
              <a:off x="3908276" y="3770273"/>
              <a:ext cx="2092005" cy="1296248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หรือจะใส่เลขที่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ไปเลยก็ได้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1120C-67CD-40E3-B2A2-4899E89C1F23}"/>
                </a:ext>
              </a:extLst>
            </p:cNvPr>
            <p:cNvSpPr txBox="1"/>
            <p:nvPr/>
          </p:nvSpPr>
          <p:spPr>
            <a:xfrm>
              <a:off x="7908521" y="4121196"/>
              <a:ext cx="2897705" cy="695547"/>
            </a:xfrm>
            <a:prstGeom prst="rect">
              <a:avLst/>
            </a:prstGeom>
            <a:solidFill>
              <a:srgbClr val="FFFB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3.เมื่อเจอรายการทรัพย์สินที่เราเพิ่มเข้าไป 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รายการนั้นขึ้นมา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EBFB24-0A1B-40B6-87C4-CCC0AD342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688" y="3920428"/>
              <a:ext cx="768781" cy="13937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A514AD-EC52-41A9-98D5-7FFCA65B46F1}"/>
                </a:ext>
              </a:extLst>
            </p:cNvPr>
            <p:cNvSpPr/>
            <p:nvPr/>
          </p:nvSpPr>
          <p:spPr>
            <a:xfrm>
              <a:off x="7861402" y="5015255"/>
              <a:ext cx="3884481" cy="156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A5CAA2-A508-49E9-9E9C-677983C140D6}"/>
                </a:ext>
              </a:extLst>
            </p:cNvPr>
            <p:cNvCxnSpPr>
              <a:cxnSpLocks/>
            </p:cNvCxnSpPr>
            <p:nvPr/>
          </p:nvCxnSpPr>
          <p:spPr>
            <a:xfrm>
              <a:off x="9873310" y="4710790"/>
              <a:ext cx="0" cy="42176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26FAB3-2963-465C-AF17-5CE6BB74144A}"/>
                </a:ext>
              </a:extLst>
            </p:cNvPr>
            <p:cNvSpPr/>
            <p:nvPr/>
          </p:nvSpPr>
          <p:spPr>
            <a:xfrm>
              <a:off x="6552037" y="3704511"/>
              <a:ext cx="306349" cy="305018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280182-8C4F-46C9-B592-2773B122910F}"/>
                </a:ext>
              </a:extLst>
            </p:cNvPr>
            <p:cNvSpPr/>
            <p:nvPr/>
          </p:nvSpPr>
          <p:spPr>
            <a:xfrm>
              <a:off x="5619376" y="3406463"/>
              <a:ext cx="2092005" cy="2164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BBD1D9-9746-4651-8A05-D4CCE482C9EF}"/>
                </a:ext>
              </a:extLst>
            </p:cNvPr>
            <p:cNvSpPr txBox="1"/>
            <p:nvPr/>
          </p:nvSpPr>
          <p:spPr>
            <a:xfrm>
              <a:off x="3476509" y="1388609"/>
              <a:ext cx="3580073" cy="523220"/>
            </a:xfrm>
            <a:custGeom>
              <a:avLst/>
              <a:gdLst>
                <a:gd name="connsiteX0" fmla="*/ 0 w 3580073"/>
                <a:gd name="connsiteY0" fmla="*/ 0 h 523220"/>
                <a:gd name="connsiteX1" fmla="*/ 560878 w 3580073"/>
                <a:gd name="connsiteY1" fmla="*/ 0 h 523220"/>
                <a:gd name="connsiteX2" fmla="*/ 1157557 w 3580073"/>
                <a:gd name="connsiteY2" fmla="*/ 0 h 523220"/>
                <a:gd name="connsiteX3" fmla="*/ 1825837 w 3580073"/>
                <a:gd name="connsiteY3" fmla="*/ 0 h 523220"/>
                <a:gd name="connsiteX4" fmla="*/ 2350915 w 3580073"/>
                <a:gd name="connsiteY4" fmla="*/ 0 h 523220"/>
                <a:gd name="connsiteX5" fmla="*/ 2840191 w 3580073"/>
                <a:gd name="connsiteY5" fmla="*/ 0 h 523220"/>
                <a:gd name="connsiteX6" fmla="*/ 3580073 w 3580073"/>
                <a:gd name="connsiteY6" fmla="*/ 0 h 523220"/>
                <a:gd name="connsiteX7" fmla="*/ 3580073 w 3580073"/>
                <a:gd name="connsiteY7" fmla="*/ 523220 h 523220"/>
                <a:gd name="connsiteX8" fmla="*/ 2911793 w 3580073"/>
                <a:gd name="connsiteY8" fmla="*/ 523220 h 523220"/>
                <a:gd name="connsiteX9" fmla="*/ 2422516 w 3580073"/>
                <a:gd name="connsiteY9" fmla="*/ 523220 h 523220"/>
                <a:gd name="connsiteX10" fmla="*/ 1861638 w 3580073"/>
                <a:gd name="connsiteY10" fmla="*/ 523220 h 523220"/>
                <a:gd name="connsiteX11" fmla="*/ 1372361 w 3580073"/>
                <a:gd name="connsiteY11" fmla="*/ 523220 h 523220"/>
                <a:gd name="connsiteX12" fmla="*/ 739882 w 3580073"/>
                <a:gd name="connsiteY12" fmla="*/ 523220 h 523220"/>
                <a:gd name="connsiteX13" fmla="*/ 0 w 3580073"/>
                <a:gd name="connsiteY13" fmla="*/ 523220 h 523220"/>
                <a:gd name="connsiteX14" fmla="*/ 0 w 3580073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80073" h="523220" fill="none" extrusionOk="0">
                  <a:moveTo>
                    <a:pt x="0" y="0"/>
                  </a:moveTo>
                  <a:cubicBezTo>
                    <a:pt x="222798" y="5809"/>
                    <a:pt x="328574" y="1771"/>
                    <a:pt x="560878" y="0"/>
                  </a:cubicBezTo>
                  <a:cubicBezTo>
                    <a:pt x="793182" y="-1771"/>
                    <a:pt x="861215" y="-26847"/>
                    <a:pt x="1157557" y="0"/>
                  </a:cubicBezTo>
                  <a:cubicBezTo>
                    <a:pt x="1453899" y="26847"/>
                    <a:pt x="1558699" y="-17182"/>
                    <a:pt x="1825837" y="0"/>
                  </a:cubicBezTo>
                  <a:cubicBezTo>
                    <a:pt x="2092975" y="17182"/>
                    <a:pt x="2104604" y="-132"/>
                    <a:pt x="2350915" y="0"/>
                  </a:cubicBezTo>
                  <a:cubicBezTo>
                    <a:pt x="2597226" y="132"/>
                    <a:pt x="2663169" y="5774"/>
                    <a:pt x="2840191" y="0"/>
                  </a:cubicBezTo>
                  <a:cubicBezTo>
                    <a:pt x="3017213" y="-5774"/>
                    <a:pt x="3397981" y="-26807"/>
                    <a:pt x="3580073" y="0"/>
                  </a:cubicBezTo>
                  <a:cubicBezTo>
                    <a:pt x="3564703" y="107108"/>
                    <a:pt x="3581902" y="305358"/>
                    <a:pt x="3580073" y="523220"/>
                  </a:cubicBezTo>
                  <a:cubicBezTo>
                    <a:pt x="3265069" y="512654"/>
                    <a:pt x="3063713" y="541183"/>
                    <a:pt x="2911793" y="523220"/>
                  </a:cubicBezTo>
                  <a:cubicBezTo>
                    <a:pt x="2759873" y="505257"/>
                    <a:pt x="2578871" y="529735"/>
                    <a:pt x="2422516" y="523220"/>
                  </a:cubicBezTo>
                  <a:cubicBezTo>
                    <a:pt x="2266161" y="516705"/>
                    <a:pt x="1994210" y="542286"/>
                    <a:pt x="1861638" y="523220"/>
                  </a:cubicBezTo>
                  <a:cubicBezTo>
                    <a:pt x="1729066" y="504154"/>
                    <a:pt x="1502227" y="521620"/>
                    <a:pt x="1372361" y="523220"/>
                  </a:cubicBezTo>
                  <a:cubicBezTo>
                    <a:pt x="1242495" y="524820"/>
                    <a:pt x="932756" y="523057"/>
                    <a:pt x="739882" y="523220"/>
                  </a:cubicBezTo>
                  <a:cubicBezTo>
                    <a:pt x="547008" y="523383"/>
                    <a:pt x="234280" y="534411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580073" h="523220" stroke="0" extrusionOk="0">
                  <a:moveTo>
                    <a:pt x="0" y="0"/>
                  </a:moveTo>
                  <a:cubicBezTo>
                    <a:pt x="330005" y="12904"/>
                    <a:pt x="515892" y="-9641"/>
                    <a:pt x="668280" y="0"/>
                  </a:cubicBezTo>
                  <a:cubicBezTo>
                    <a:pt x="820668" y="9641"/>
                    <a:pt x="969396" y="-17287"/>
                    <a:pt x="1264959" y="0"/>
                  </a:cubicBezTo>
                  <a:cubicBezTo>
                    <a:pt x="1560522" y="17287"/>
                    <a:pt x="1769364" y="21114"/>
                    <a:pt x="1897439" y="0"/>
                  </a:cubicBezTo>
                  <a:cubicBezTo>
                    <a:pt x="2025514" y="-21114"/>
                    <a:pt x="2366737" y="-16278"/>
                    <a:pt x="2494118" y="0"/>
                  </a:cubicBezTo>
                  <a:cubicBezTo>
                    <a:pt x="2621499" y="16278"/>
                    <a:pt x="2923358" y="8833"/>
                    <a:pt x="3054996" y="0"/>
                  </a:cubicBezTo>
                  <a:cubicBezTo>
                    <a:pt x="3186634" y="-8833"/>
                    <a:pt x="3441065" y="-3930"/>
                    <a:pt x="3580073" y="0"/>
                  </a:cubicBezTo>
                  <a:cubicBezTo>
                    <a:pt x="3558001" y="219706"/>
                    <a:pt x="3600542" y="388545"/>
                    <a:pt x="3580073" y="523220"/>
                  </a:cubicBezTo>
                  <a:cubicBezTo>
                    <a:pt x="3414495" y="524797"/>
                    <a:pt x="3214732" y="510980"/>
                    <a:pt x="3090796" y="523220"/>
                  </a:cubicBezTo>
                  <a:cubicBezTo>
                    <a:pt x="2966860" y="535460"/>
                    <a:pt x="2735295" y="512036"/>
                    <a:pt x="2458317" y="523220"/>
                  </a:cubicBezTo>
                  <a:cubicBezTo>
                    <a:pt x="2181339" y="534404"/>
                    <a:pt x="2137087" y="529968"/>
                    <a:pt x="1897439" y="523220"/>
                  </a:cubicBezTo>
                  <a:cubicBezTo>
                    <a:pt x="1657791" y="516472"/>
                    <a:pt x="1483776" y="512522"/>
                    <a:pt x="1300760" y="523220"/>
                  </a:cubicBezTo>
                  <a:cubicBezTo>
                    <a:pt x="1117744" y="533918"/>
                    <a:pt x="885376" y="504689"/>
                    <a:pt x="739882" y="523220"/>
                  </a:cubicBezTo>
                  <a:cubicBezTo>
                    <a:pt x="594388" y="541751"/>
                    <a:pt x="172255" y="502788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10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7D61DA-7A24-41A3-B1D9-10E2222C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24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D95C1B-FA4D-4611-91DF-75780A57F03D}"/>
              </a:ext>
            </a:extLst>
          </p:cNvPr>
          <p:cNvGrpSpPr/>
          <p:nvPr/>
        </p:nvGrpSpPr>
        <p:grpSpPr>
          <a:xfrm>
            <a:off x="554182" y="338412"/>
            <a:ext cx="11176000" cy="6117802"/>
            <a:chOff x="554182" y="338412"/>
            <a:chExt cx="11176000" cy="6117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4BF60F-3BE5-42A0-97FA-60B260EA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2" y="1256142"/>
              <a:ext cx="11176000" cy="520007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3FA6E8-24CA-4659-B20C-BCBD89D57CD0}"/>
                </a:ext>
              </a:extLst>
            </p:cNvPr>
            <p:cNvSpPr/>
            <p:nvPr/>
          </p:nvSpPr>
          <p:spPr>
            <a:xfrm>
              <a:off x="925004" y="2282707"/>
              <a:ext cx="2324828" cy="554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D8E15-0DE1-4704-AE4F-C92075D86E32}"/>
                </a:ext>
              </a:extLst>
            </p:cNvPr>
            <p:cNvSpPr/>
            <p:nvPr/>
          </p:nvSpPr>
          <p:spPr>
            <a:xfrm>
              <a:off x="5125332" y="2567016"/>
              <a:ext cx="3232596" cy="16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E26A5B-C9EB-48A0-A1B1-D23F6117C1F5}"/>
                </a:ext>
              </a:extLst>
            </p:cNvPr>
            <p:cNvSpPr/>
            <p:nvPr/>
          </p:nvSpPr>
          <p:spPr>
            <a:xfrm>
              <a:off x="9868623" y="2952268"/>
              <a:ext cx="1584467" cy="4565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D37911-82A6-4C16-91F3-F208C99B99BC}"/>
                </a:ext>
              </a:extLst>
            </p:cNvPr>
            <p:cNvSpPr txBox="1"/>
            <p:nvPr/>
          </p:nvSpPr>
          <p:spPr>
            <a:xfrm>
              <a:off x="4430766" y="4916019"/>
              <a:ext cx="5538591" cy="57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เมื่อเลือกรายละเอียดครบถ้วนก็จะขึ้นหน้าจอแบบนี้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78AB9-4610-446F-A1E3-D87797D4CC4A}"/>
                </a:ext>
              </a:extLst>
            </p:cNvPr>
            <p:cNvSpPr txBox="1"/>
            <p:nvPr/>
          </p:nvSpPr>
          <p:spPr>
            <a:xfrm>
              <a:off x="775854" y="338412"/>
              <a:ext cx="10677236" cy="553998"/>
            </a:xfrm>
            <a:custGeom>
              <a:avLst/>
              <a:gdLst>
                <a:gd name="connsiteX0" fmla="*/ 0 w 10677236"/>
                <a:gd name="connsiteY0" fmla="*/ 0 h 553998"/>
                <a:gd name="connsiteX1" fmla="*/ 10677236 w 10677236"/>
                <a:gd name="connsiteY1" fmla="*/ 0 h 553998"/>
                <a:gd name="connsiteX2" fmla="*/ 10677236 w 10677236"/>
                <a:gd name="connsiteY2" fmla="*/ 553998 h 553998"/>
                <a:gd name="connsiteX3" fmla="*/ 0 w 10677236"/>
                <a:gd name="connsiteY3" fmla="*/ 553998 h 553998"/>
                <a:gd name="connsiteX4" fmla="*/ 0 w 1067723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7236" h="553998" fill="none" extrusionOk="0">
                  <a:moveTo>
                    <a:pt x="0" y="0"/>
                  </a:moveTo>
                  <a:cubicBezTo>
                    <a:pt x="2572175" y="79730"/>
                    <a:pt x="5362044" y="36783"/>
                    <a:pt x="10677236" y="0"/>
                  </a:cubicBezTo>
                  <a:cubicBezTo>
                    <a:pt x="10650129" y="143494"/>
                    <a:pt x="10662456" y="453794"/>
                    <a:pt x="10677236" y="553998"/>
                  </a:cubicBezTo>
                  <a:cubicBezTo>
                    <a:pt x="6321975" y="553628"/>
                    <a:pt x="2692661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7236" h="553998" stroke="0" extrusionOk="0">
                  <a:moveTo>
                    <a:pt x="0" y="0"/>
                  </a:moveTo>
                  <a:cubicBezTo>
                    <a:pt x="4449001" y="144922"/>
                    <a:pt x="7684365" y="-82885"/>
                    <a:pt x="10677236" y="0"/>
                  </a:cubicBezTo>
                  <a:cubicBezTo>
                    <a:pt x="10643615" y="99093"/>
                    <a:pt x="10713544" y="348829"/>
                    <a:pt x="10677236" y="553998"/>
                  </a:cubicBezTo>
                  <a:cubicBezTo>
                    <a:pt x="5692840" y="660461"/>
                    <a:pt x="106856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F8B7AD-E52F-4580-89AF-E577B3A3C8A7}"/>
                </a:ext>
              </a:extLst>
            </p:cNvPr>
            <p:cNvSpPr txBox="1"/>
            <p:nvPr/>
          </p:nvSpPr>
          <p:spPr>
            <a:xfrm>
              <a:off x="3735125" y="141493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33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AA40-9B40-4CE7-81BB-43903EFC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25</a:t>
            </a:fld>
            <a:endParaRPr lang="th-T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521FDE-7B5F-463C-8CDE-475B302CBE1B}"/>
              </a:ext>
            </a:extLst>
          </p:cNvPr>
          <p:cNvCxnSpPr>
            <a:cxnSpLocks/>
          </p:cNvCxnSpPr>
          <p:nvPr/>
        </p:nvCxnSpPr>
        <p:spPr>
          <a:xfrm>
            <a:off x="3639127" y="3039477"/>
            <a:ext cx="267855" cy="27637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1AD3D1-9446-4CD6-8DB7-A30440370FE4}"/>
              </a:ext>
            </a:extLst>
          </p:cNvPr>
          <p:cNvGrpSpPr/>
          <p:nvPr/>
        </p:nvGrpSpPr>
        <p:grpSpPr>
          <a:xfrm>
            <a:off x="586507" y="299641"/>
            <a:ext cx="11092873" cy="6128867"/>
            <a:chOff x="586507" y="299641"/>
            <a:chExt cx="11092873" cy="6128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148087-069A-4F0B-AF9F-703C85F5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507" y="1377085"/>
              <a:ext cx="11092873" cy="505142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7FEB6-55E6-4FB7-A6E8-D2B4902053CC}"/>
                </a:ext>
              </a:extLst>
            </p:cNvPr>
            <p:cNvSpPr/>
            <p:nvPr/>
          </p:nvSpPr>
          <p:spPr>
            <a:xfrm>
              <a:off x="1083221" y="2884238"/>
              <a:ext cx="2251811" cy="833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B8EFC9-AE40-4352-B3FA-C441701B7161}"/>
                </a:ext>
              </a:extLst>
            </p:cNvPr>
            <p:cNvSpPr/>
            <p:nvPr/>
          </p:nvSpPr>
          <p:spPr>
            <a:xfrm>
              <a:off x="3606794" y="3256532"/>
              <a:ext cx="1061335" cy="276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C1F35-B840-462B-8369-2636BF6C1471}"/>
                </a:ext>
              </a:extLst>
            </p:cNvPr>
            <p:cNvSpPr txBox="1"/>
            <p:nvPr/>
          </p:nvSpPr>
          <p:spPr>
            <a:xfrm>
              <a:off x="3408923" y="2146097"/>
              <a:ext cx="8173475" cy="477054"/>
            </a:xfrm>
            <a:prstGeom prst="rect">
              <a:avLst/>
            </a:prstGeom>
            <a:solidFill>
              <a:srgbClr val="EBFFEB"/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ได้แล้ว จะขึ้นหน้าจอนี้ แล้วไปที่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en-US" sz="2500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</a:t>
              </a:r>
              <a:endParaRPr lang="th-TH" sz="2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A54688-EDB4-4F51-95CC-4D365FF39315}"/>
                </a:ext>
              </a:extLst>
            </p:cNvPr>
            <p:cNvSpPr txBox="1"/>
            <p:nvPr/>
          </p:nvSpPr>
          <p:spPr>
            <a:xfrm>
              <a:off x="905163" y="299641"/>
              <a:ext cx="10353962" cy="553998"/>
            </a:xfrm>
            <a:custGeom>
              <a:avLst/>
              <a:gdLst>
                <a:gd name="connsiteX0" fmla="*/ 0 w 10353962"/>
                <a:gd name="connsiteY0" fmla="*/ 0 h 553998"/>
                <a:gd name="connsiteX1" fmla="*/ 10353962 w 10353962"/>
                <a:gd name="connsiteY1" fmla="*/ 0 h 553998"/>
                <a:gd name="connsiteX2" fmla="*/ 10353962 w 10353962"/>
                <a:gd name="connsiteY2" fmla="*/ 553998 h 553998"/>
                <a:gd name="connsiteX3" fmla="*/ 0 w 10353962"/>
                <a:gd name="connsiteY3" fmla="*/ 553998 h 553998"/>
                <a:gd name="connsiteX4" fmla="*/ 0 w 10353962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3962" h="553998" fill="none" extrusionOk="0">
                  <a:moveTo>
                    <a:pt x="0" y="0"/>
                  </a:moveTo>
                  <a:cubicBezTo>
                    <a:pt x="3530181" y="79730"/>
                    <a:pt x="7136373" y="36783"/>
                    <a:pt x="10353962" y="0"/>
                  </a:cubicBezTo>
                  <a:cubicBezTo>
                    <a:pt x="10326855" y="143494"/>
                    <a:pt x="10339182" y="453794"/>
                    <a:pt x="10353962" y="553998"/>
                  </a:cubicBezTo>
                  <a:cubicBezTo>
                    <a:pt x="9104471" y="553628"/>
                    <a:pt x="2830108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353962" h="553998" stroke="0" extrusionOk="0">
                  <a:moveTo>
                    <a:pt x="0" y="0"/>
                  </a:moveTo>
                  <a:cubicBezTo>
                    <a:pt x="3711268" y="144922"/>
                    <a:pt x="9063407" y="-82885"/>
                    <a:pt x="10353962" y="0"/>
                  </a:cubicBezTo>
                  <a:cubicBezTo>
                    <a:pt x="10320341" y="99093"/>
                    <a:pt x="10390270" y="348829"/>
                    <a:pt x="10353962" y="553998"/>
                  </a:cubicBezTo>
                  <a:cubicBezTo>
                    <a:pt x="9010968" y="660461"/>
                    <a:pt x="3610839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(การเพิ่มมูลค่าทรัพย์สิน)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76FDB1-19E2-4471-B2E8-5344B1623C8A}"/>
                </a:ext>
              </a:extLst>
            </p:cNvPr>
            <p:cNvSpPr/>
            <p:nvPr/>
          </p:nvSpPr>
          <p:spPr>
            <a:xfrm>
              <a:off x="9421090" y="2262907"/>
              <a:ext cx="249383" cy="17549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6C7F8-E518-47FC-87EF-531DA9B32ED7}"/>
                </a:ext>
              </a:extLst>
            </p:cNvPr>
            <p:cNvSpPr txBox="1"/>
            <p:nvPr/>
          </p:nvSpPr>
          <p:spPr>
            <a:xfrm>
              <a:off x="4996872" y="1487433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72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32144A-9D81-4F41-8E87-4DDD28FF47EF}"/>
              </a:ext>
            </a:extLst>
          </p:cNvPr>
          <p:cNvSpPr txBox="1"/>
          <p:nvPr/>
        </p:nvSpPr>
        <p:spPr>
          <a:xfrm>
            <a:off x="4720415" y="2616354"/>
            <a:ext cx="9054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ใส่จำนวนเงิน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BDC81-0B98-4E69-9FFF-FC0E6D46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26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4295-874D-4D2A-B286-726EBF3A4BD9}"/>
              </a:ext>
            </a:extLst>
          </p:cNvPr>
          <p:cNvSpPr txBox="1"/>
          <p:nvPr/>
        </p:nvSpPr>
        <p:spPr>
          <a:xfrm>
            <a:off x="5392257" y="2321452"/>
            <a:ext cx="1303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วันที่เพิ่มสินทรัพย์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6C6063-825A-481F-82A3-332304014B2C}"/>
              </a:ext>
            </a:extLst>
          </p:cNvPr>
          <p:cNvSpPr/>
          <p:nvPr/>
        </p:nvSpPr>
        <p:spPr>
          <a:xfrm>
            <a:off x="3657601" y="3193581"/>
            <a:ext cx="7440706" cy="42687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EDA52-396C-417C-9CF4-6DD6C679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75" y="1262371"/>
            <a:ext cx="10378852" cy="49819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CCEC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DEC03-DE9C-4C19-B568-982C377EA2BF}"/>
              </a:ext>
            </a:extLst>
          </p:cNvPr>
          <p:cNvSpPr/>
          <p:nvPr/>
        </p:nvSpPr>
        <p:spPr>
          <a:xfrm>
            <a:off x="3361340" y="2133329"/>
            <a:ext cx="3284319" cy="1004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87304-4E43-4A34-8D1F-836257C58FC8}"/>
              </a:ext>
            </a:extLst>
          </p:cNvPr>
          <p:cNvSpPr/>
          <p:nvPr/>
        </p:nvSpPr>
        <p:spPr>
          <a:xfrm>
            <a:off x="9183445" y="2707297"/>
            <a:ext cx="1723020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11228-904E-4937-993A-E115000FBE3B}"/>
              </a:ext>
            </a:extLst>
          </p:cNvPr>
          <p:cNvSpPr/>
          <p:nvPr/>
        </p:nvSpPr>
        <p:spPr>
          <a:xfrm>
            <a:off x="1255674" y="1545894"/>
            <a:ext cx="291726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89BC-9B8A-4AFC-BF5D-63F8C83BB99E}"/>
              </a:ext>
            </a:extLst>
          </p:cNvPr>
          <p:cNvSpPr txBox="1"/>
          <p:nvPr/>
        </p:nvSpPr>
        <p:spPr>
          <a:xfrm>
            <a:off x="1093693" y="2777882"/>
            <a:ext cx="1640539" cy="2708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2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ขั้นตอนดังนี้.....</a:t>
            </a:r>
          </a:p>
          <a:p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เลือกประเภทในการ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-ระบุวันที่ใช้งาน</a:t>
            </a:r>
          </a:p>
          <a:p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-ใส่จำนวนเงิน</a:t>
            </a:r>
          </a:p>
          <a:p>
            <a:r>
              <a: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  <a:r>
              <a: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th-TH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กดที่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Ready To Post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  <a:r>
              <a:rPr lang="en-US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. </a:t>
            </a:r>
            <a:r>
              <a:rPr lang="en-US" sz="17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</a:t>
            </a:r>
            <a:endParaRPr lang="th-TH" sz="1700" dirty="0">
              <a:solidFill>
                <a:srgbClr val="0000FF"/>
              </a:solidFill>
              <a:highlight>
                <a:srgbClr val="CCFFCC"/>
              </a:highlight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F2873-68AE-432D-846E-7953454AE1A8}"/>
              </a:ext>
            </a:extLst>
          </p:cNvPr>
          <p:cNvCxnSpPr>
            <a:cxnSpLocks/>
          </p:cNvCxnSpPr>
          <p:nvPr/>
        </p:nvCxnSpPr>
        <p:spPr>
          <a:xfrm>
            <a:off x="1631576" y="1787942"/>
            <a:ext cx="251013" cy="858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2D4A817-9DA3-44C5-A01C-FE1DC138B55D}"/>
              </a:ext>
            </a:extLst>
          </p:cNvPr>
          <p:cNvSpPr/>
          <p:nvPr/>
        </p:nvSpPr>
        <p:spPr>
          <a:xfrm>
            <a:off x="3487271" y="2362295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B8DCD5-5D1B-4139-913B-A780E509ADE5}"/>
              </a:ext>
            </a:extLst>
          </p:cNvPr>
          <p:cNvSpPr/>
          <p:nvPr/>
        </p:nvSpPr>
        <p:spPr>
          <a:xfrm>
            <a:off x="8776572" y="2616261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748920-936D-4340-8DC8-449AB1C327D3}"/>
              </a:ext>
            </a:extLst>
          </p:cNvPr>
          <p:cNvSpPr/>
          <p:nvPr/>
        </p:nvSpPr>
        <p:spPr>
          <a:xfrm>
            <a:off x="1920729" y="1666918"/>
            <a:ext cx="306349" cy="3344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6B9D4-3114-4FAB-80E8-DBF6E244AB0D}"/>
              </a:ext>
            </a:extLst>
          </p:cNvPr>
          <p:cNvGrpSpPr/>
          <p:nvPr/>
        </p:nvGrpSpPr>
        <p:grpSpPr>
          <a:xfrm>
            <a:off x="4639740" y="2123361"/>
            <a:ext cx="4903189" cy="1560835"/>
            <a:chOff x="4639740" y="2123361"/>
            <a:chExt cx="4903189" cy="15608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37CFE-34F5-4C2B-947D-32BC21358EC7}"/>
                </a:ext>
              </a:extLst>
            </p:cNvPr>
            <p:cNvSpPr txBox="1"/>
            <p:nvPr/>
          </p:nvSpPr>
          <p:spPr>
            <a:xfrm>
              <a:off x="5563371" y="2123361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DE4C52-9600-4445-95F5-7DA005E0DCB1}"/>
                </a:ext>
              </a:extLst>
            </p:cNvPr>
            <p:cNvSpPr txBox="1"/>
            <p:nvPr/>
          </p:nvSpPr>
          <p:spPr>
            <a:xfrm>
              <a:off x="5669591" y="2515904"/>
              <a:ext cx="9054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รายละเอียด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BADF3-555A-457F-A598-1EEF005500A4}"/>
                </a:ext>
              </a:extLst>
            </p:cNvPr>
            <p:cNvSpPr txBox="1"/>
            <p:nvPr/>
          </p:nvSpPr>
          <p:spPr>
            <a:xfrm>
              <a:off x="4639740" y="2686776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ต้นทุนของสินทรัพย์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43C46-913E-48C5-95A0-4DF0E3F7E100}"/>
                </a:ext>
              </a:extLst>
            </p:cNvPr>
            <p:cNvSpPr txBox="1"/>
            <p:nvPr/>
          </p:nvSpPr>
          <p:spPr>
            <a:xfrm>
              <a:off x="4792140" y="316245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เลขที่เครื่อง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A756F4-C2E8-4E65-9F00-1BBD825E38DF}"/>
                </a:ext>
              </a:extLst>
            </p:cNvPr>
            <p:cNvSpPr txBox="1"/>
            <p:nvPr/>
          </p:nvSpPr>
          <p:spPr>
            <a:xfrm>
              <a:off x="4787521" y="3361031"/>
              <a:ext cx="12345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เลขที่โมเดล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D79AC-3C36-4623-94FA-440D001AD150}"/>
                </a:ext>
              </a:extLst>
            </p:cNvPr>
            <p:cNvSpPr txBox="1"/>
            <p:nvPr/>
          </p:nvSpPr>
          <p:spPr>
            <a:xfrm>
              <a:off x="8666795" y="3342505"/>
              <a:ext cx="8761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เลขที่ซีเรียล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72988E-7182-4CEA-ADB2-D101A4BBB2DC}"/>
              </a:ext>
            </a:extLst>
          </p:cNvPr>
          <p:cNvSpPr txBox="1"/>
          <p:nvPr/>
        </p:nvSpPr>
        <p:spPr>
          <a:xfrm>
            <a:off x="4533593" y="3569662"/>
            <a:ext cx="4959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*** กรณีที่รู้ให้ใส่รายละเอียดไปแล้วโปรแกรมจะไป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update </a:t>
            </a:r>
            <a:r>
              <a: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ให้ที่หน้า </a:t>
            </a:r>
            <a:r>
              <a:rPr lang="en-US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master***</a:t>
            </a:r>
            <a:endParaRPr lang="th-TH" sz="1500" dirty="0">
              <a:solidFill>
                <a:srgbClr val="FF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38BBC-6A0F-481F-BBD9-615853CE2A49}"/>
              </a:ext>
            </a:extLst>
          </p:cNvPr>
          <p:cNvGrpSpPr/>
          <p:nvPr/>
        </p:nvGrpSpPr>
        <p:grpSpPr>
          <a:xfrm>
            <a:off x="674253" y="182563"/>
            <a:ext cx="11092873" cy="6185223"/>
            <a:chOff x="674253" y="182563"/>
            <a:chExt cx="11092873" cy="61852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0F504C-25C1-4272-B59F-23B49788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53" y="1216786"/>
              <a:ext cx="11092873" cy="5151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39F321-D964-4C40-AF91-B9F4D13928BD}"/>
                </a:ext>
              </a:extLst>
            </p:cNvPr>
            <p:cNvSpPr/>
            <p:nvPr/>
          </p:nvSpPr>
          <p:spPr>
            <a:xfrm>
              <a:off x="3258350" y="2098206"/>
              <a:ext cx="3510266" cy="103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BD3996-55B8-4EDE-8EE5-6A002A799840}"/>
                </a:ext>
              </a:extLst>
            </p:cNvPr>
            <p:cNvSpPr/>
            <p:nvPr/>
          </p:nvSpPr>
          <p:spPr>
            <a:xfrm>
              <a:off x="9536407" y="2710754"/>
              <a:ext cx="184155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7531E5-A27E-4FA4-8E28-69BD13181B64}"/>
                </a:ext>
              </a:extLst>
            </p:cNvPr>
            <p:cNvSpPr/>
            <p:nvPr/>
          </p:nvSpPr>
          <p:spPr>
            <a:xfrm>
              <a:off x="1007823" y="1509932"/>
              <a:ext cx="311796" cy="2502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6F393A-F9E9-4463-8714-CE21E421B49C}"/>
                </a:ext>
              </a:extLst>
            </p:cNvPr>
            <p:cNvSpPr txBox="1"/>
            <p:nvPr/>
          </p:nvSpPr>
          <p:spPr>
            <a:xfrm>
              <a:off x="834698" y="2764635"/>
              <a:ext cx="1753401" cy="28931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ขั้นตอนดังนี้.....</a:t>
              </a:r>
            </a:p>
            <a:p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เลือกประเภทในการ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-ระบุวันที่ใช้งาน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-ใส่จำนวนเงิน</a:t>
              </a:r>
            </a:p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กดที่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Save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5E4D90-A249-4C75-897F-F943E017859A}"/>
                </a:ext>
              </a:extLst>
            </p:cNvPr>
            <p:cNvSpPr txBox="1"/>
            <p:nvPr/>
          </p:nvSpPr>
          <p:spPr>
            <a:xfrm>
              <a:off x="906631" y="182563"/>
              <a:ext cx="10675883" cy="553998"/>
            </a:xfrm>
            <a:custGeom>
              <a:avLst/>
              <a:gdLst>
                <a:gd name="connsiteX0" fmla="*/ 0 w 10675883"/>
                <a:gd name="connsiteY0" fmla="*/ 0 h 553998"/>
                <a:gd name="connsiteX1" fmla="*/ 10675883 w 10675883"/>
                <a:gd name="connsiteY1" fmla="*/ 0 h 553998"/>
                <a:gd name="connsiteX2" fmla="*/ 10675883 w 10675883"/>
                <a:gd name="connsiteY2" fmla="*/ 553998 h 553998"/>
                <a:gd name="connsiteX3" fmla="*/ 0 w 10675883"/>
                <a:gd name="connsiteY3" fmla="*/ 553998 h 553998"/>
                <a:gd name="connsiteX4" fmla="*/ 0 w 1067588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5883" h="553998" fill="none" extrusionOk="0">
                  <a:moveTo>
                    <a:pt x="0" y="0"/>
                  </a:moveTo>
                  <a:cubicBezTo>
                    <a:pt x="2784190" y="79730"/>
                    <a:pt x="5386804" y="36783"/>
                    <a:pt x="10675883" y="0"/>
                  </a:cubicBezTo>
                  <a:cubicBezTo>
                    <a:pt x="10648776" y="143494"/>
                    <a:pt x="10661103" y="453794"/>
                    <a:pt x="10675883" y="553998"/>
                  </a:cubicBezTo>
                  <a:cubicBezTo>
                    <a:pt x="5865608" y="553628"/>
                    <a:pt x="2502565" y="462512"/>
                    <a:pt x="0" y="553998"/>
                  </a:cubicBezTo>
                  <a:cubicBezTo>
                    <a:pt x="22678" y="377580"/>
                    <a:pt x="-35766" y="128511"/>
                    <a:pt x="0" y="0"/>
                  </a:cubicBezTo>
                  <a:close/>
                </a:path>
                <a:path w="10675883" h="553998" stroke="0" extrusionOk="0">
                  <a:moveTo>
                    <a:pt x="0" y="0"/>
                  </a:moveTo>
                  <a:cubicBezTo>
                    <a:pt x="4723254" y="144922"/>
                    <a:pt x="7742138" y="-82885"/>
                    <a:pt x="10675883" y="0"/>
                  </a:cubicBezTo>
                  <a:cubicBezTo>
                    <a:pt x="10642262" y="99093"/>
                    <a:pt x="10712191" y="348829"/>
                    <a:pt x="10675883" y="553998"/>
                  </a:cubicBezTo>
                  <a:cubicBezTo>
                    <a:pt x="9422400" y="660461"/>
                    <a:pt x="4794882" y="711519"/>
                    <a:pt x="0" y="553998"/>
                  </a:cubicBezTo>
                  <a:cubicBezTo>
                    <a:pt x="10694" y="485766"/>
                    <a:pt x="35433" y="170876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(การเพิ่มมูลค่าทรัพย์สิน)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89A1EB8-681A-44EB-AE06-4E381151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409586" y="1741096"/>
              <a:ext cx="268282" cy="8879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1DECBF2-218E-4A90-91E7-131BD19CF73C}"/>
                </a:ext>
              </a:extLst>
            </p:cNvPr>
            <p:cNvSpPr/>
            <p:nvPr/>
          </p:nvSpPr>
          <p:spPr>
            <a:xfrm>
              <a:off x="3392944" y="2334943"/>
              <a:ext cx="327425" cy="34582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9BC9476-9688-41C1-837C-5536CADBB212}"/>
                </a:ext>
              </a:extLst>
            </p:cNvPr>
            <p:cNvSpPr/>
            <p:nvPr/>
          </p:nvSpPr>
          <p:spPr>
            <a:xfrm>
              <a:off x="9120015" y="2671417"/>
              <a:ext cx="327425" cy="34582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0926AD-3092-442E-BDF4-6608EA2F4666}"/>
                </a:ext>
              </a:extLst>
            </p:cNvPr>
            <p:cNvSpPr/>
            <p:nvPr/>
          </p:nvSpPr>
          <p:spPr>
            <a:xfrm>
              <a:off x="1718631" y="1615964"/>
              <a:ext cx="327425" cy="345822"/>
            </a:xfrm>
            <a:prstGeom prst="ellipse">
              <a:avLst/>
            </a:prstGeom>
            <a:solidFill>
              <a:srgbClr val="CCFF33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B915C20-4FC2-4D17-88D8-CF8A91EC1BE2}"/>
                </a:ext>
              </a:extLst>
            </p:cNvPr>
            <p:cNvGrpSpPr/>
            <p:nvPr/>
          </p:nvGrpSpPr>
          <p:grpSpPr>
            <a:xfrm>
              <a:off x="4624698" y="2115951"/>
              <a:ext cx="5240508" cy="1585759"/>
              <a:chOff x="4639740" y="2150492"/>
              <a:chExt cx="4903189" cy="153370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24C1E-7DE9-4FDA-B96B-864C21C78E6F}"/>
                  </a:ext>
                </a:extLst>
              </p:cNvPr>
              <p:cNvSpPr txBox="1"/>
              <p:nvPr/>
            </p:nvSpPr>
            <p:spPr>
              <a:xfrm>
                <a:off x="5563371" y="2150492"/>
                <a:ext cx="946402" cy="31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ประเภท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C03285-5CC4-4E6E-9414-938BA7740B85}"/>
                  </a:ext>
                </a:extLst>
              </p:cNvPr>
              <p:cNvSpPr txBox="1"/>
              <p:nvPr/>
            </p:nvSpPr>
            <p:spPr>
              <a:xfrm>
                <a:off x="5669591" y="2515904"/>
                <a:ext cx="9054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รายละเอียด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10B997-5E9E-4BE3-8BE5-34D9509B04B9}"/>
                  </a:ext>
                </a:extLst>
              </p:cNvPr>
              <p:cNvSpPr txBox="1"/>
              <p:nvPr/>
            </p:nvSpPr>
            <p:spPr>
              <a:xfrm>
                <a:off x="4639740" y="2686776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ต้นทุนของสินทรัพย์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4C2EC-B8B4-4C57-85E1-3749641702F4}"/>
                  </a:ext>
                </a:extLst>
              </p:cNvPr>
              <p:cNvSpPr txBox="1"/>
              <p:nvPr/>
            </p:nvSpPr>
            <p:spPr>
              <a:xfrm>
                <a:off x="4792140" y="316245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เลขที่เครื่อง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EE9A98-96C7-44AC-A920-0D1C4BEEFA75}"/>
                  </a:ext>
                </a:extLst>
              </p:cNvPr>
              <p:cNvSpPr txBox="1"/>
              <p:nvPr/>
            </p:nvSpPr>
            <p:spPr>
              <a:xfrm>
                <a:off x="4787521" y="3361031"/>
                <a:ext cx="1234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เลขที่โมเดล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6D78F6-7BDE-4FB4-A762-6609794A2DE6}"/>
                  </a:ext>
                </a:extLst>
              </p:cNvPr>
              <p:cNvSpPr txBox="1"/>
              <p:nvPr/>
            </p:nvSpPr>
            <p:spPr>
              <a:xfrm>
                <a:off x="8666795" y="3342505"/>
                <a:ext cx="8761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5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เลขที่ซีเรียล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2AA9BF-2F6F-4F31-811B-7491D21BAD09}"/>
                </a:ext>
              </a:extLst>
            </p:cNvPr>
            <p:cNvSpPr txBox="1"/>
            <p:nvPr/>
          </p:nvSpPr>
          <p:spPr>
            <a:xfrm>
              <a:off x="4511249" y="3583289"/>
              <a:ext cx="5301150" cy="33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*** กรณีที่รู้ให้ใส่รายละเอียดไปแล้วโปรแกรมจะไป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update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ให้ที่หน้า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master***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B1B53-D7BD-478A-940C-E168EC074AD0}"/>
                </a:ext>
              </a:extLst>
            </p:cNvPr>
            <p:cNvSpPr txBox="1"/>
            <p:nvPr/>
          </p:nvSpPr>
          <p:spPr>
            <a:xfrm>
              <a:off x="5344550" y="2330239"/>
              <a:ext cx="15662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วันที่เพิ่มมูลค่าสินทรัพย์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2C32F7-0724-48DE-B2EF-60EA6EAEF3B3}"/>
                </a:ext>
              </a:extLst>
            </p:cNvPr>
            <p:cNvSpPr/>
            <p:nvPr/>
          </p:nvSpPr>
          <p:spPr>
            <a:xfrm>
              <a:off x="3800664" y="1839438"/>
              <a:ext cx="626174" cy="2227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851EFB-C9DD-45D2-82C4-0EF12F1D8E1A}"/>
                </a:ext>
              </a:extLst>
            </p:cNvPr>
            <p:cNvSpPr txBox="1"/>
            <p:nvPr/>
          </p:nvSpPr>
          <p:spPr>
            <a:xfrm>
              <a:off x="4481269" y="1789178"/>
              <a:ext cx="16701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ระบบพามาที่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</a:t>
              </a:r>
              <a:endParaRPr lang="th-TH" sz="1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C957FB-F500-435A-B297-2E28D71B840C}"/>
                </a:ext>
              </a:extLst>
            </p:cNvPr>
            <p:cNvSpPr txBox="1"/>
            <p:nvPr/>
          </p:nvSpPr>
          <p:spPr>
            <a:xfrm>
              <a:off x="6260343" y="1311947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BF234E-C080-465E-9F22-4C5722CFAA5C}"/>
              </a:ext>
            </a:extLst>
          </p:cNvPr>
          <p:cNvSpPr txBox="1"/>
          <p:nvPr/>
        </p:nvSpPr>
        <p:spPr>
          <a:xfrm>
            <a:off x="7109009" y="2425466"/>
            <a:ext cx="932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57C1C63-5716-4B28-82C7-FB09D9DD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EDEAA-37C7-4780-B8EC-449057928A55}"/>
              </a:ext>
            </a:extLst>
          </p:cNvPr>
          <p:cNvGrpSpPr/>
          <p:nvPr/>
        </p:nvGrpSpPr>
        <p:grpSpPr>
          <a:xfrm>
            <a:off x="637304" y="310198"/>
            <a:ext cx="11118951" cy="6182188"/>
            <a:chOff x="581888" y="310198"/>
            <a:chExt cx="11118951" cy="61821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BBACE4-068E-43D3-9B63-30EFF274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8" y="1847237"/>
              <a:ext cx="11118951" cy="46451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5BBC59-88E9-4CBB-AB80-07C61BC14C4C}"/>
                </a:ext>
              </a:extLst>
            </p:cNvPr>
            <p:cNvSpPr/>
            <p:nvPr/>
          </p:nvSpPr>
          <p:spPr>
            <a:xfrm>
              <a:off x="1190465" y="2942705"/>
              <a:ext cx="257684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98A91-4AA9-4AA5-9F62-837D9A02D92E}"/>
                </a:ext>
              </a:extLst>
            </p:cNvPr>
            <p:cNvSpPr/>
            <p:nvPr/>
          </p:nvSpPr>
          <p:spPr>
            <a:xfrm>
              <a:off x="1086209" y="2100123"/>
              <a:ext cx="2681098" cy="4308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EA02DB-F812-4FB4-9815-9B390F16256F}"/>
                </a:ext>
              </a:extLst>
            </p:cNvPr>
            <p:cNvSpPr/>
            <p:nvPr/>
          </p:nvSpPr>
          <p:spPr>
            <a:xfrm>
              <a:off x="6367706" y="2910560"/>
              <a:ext cx="2510729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CDC017-7B70-47E7-862F-4805EA703E78}"/>
                </a:ext>
              </a:extLst>
            </p:cNvPr>
            <p:cNvSpPr txBox="1"/>
            <p:nvPr/>
          </p:nvSpPr>
          <p:spPr>
            <a:xfrm>
              <a:off x="4435343" y="2064864"/>
              <a:ext cx="5994912" cy="43088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ก่อน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ต้องตรวจสอบดูความถูกต้องก่อนที่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0D61BDD0-2E12-487E-8D5D-62282866EE70}"/>
                </a:ext>
              </a:extLst>
            </p:cNvPr>
            <p:cNvSpPr/>
            <p:nvPr/>
          </p:nvSpPr>
          <p:spPr>
            <a:xfrm rot="5400000">
              <a:off x="3982288" y="2112719"/>
              <a:ext cx="238072" cy="37212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9E993-9166-4AFF-9CAD-7B0EA85012CC}"/>
                </a:ext>
              </a:extLst>
            </p:cNvPr>
            <p:cNvSpPr txBox="1"/>
            <p:nvPr/>
          </p:nvSpPr>
          <p:spPr>
            <a:xfrm>
              <a:off x="2656077" y="4052739"/>
              <a:ext cx="3415246" cy="8617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ใส่เงื่อนไขที่ต้องการตรวจสอบเอกสารต้องการดูกิจกรรมใดบ้าง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903858-C5F7-4147-99E5-D668A8340CD3}"/>
                </a:ext>
              </a:extLst>
            </p:cNvPr>
            <p:cNvSpPr txBox="1"/>
            <p:nvPr/>
          </p:nvSpPr>
          <p:spPr>
            <a:xfrm>
              <a:off x="1897709" y="2966130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0D330F-607E-4805-AFF4-175B7E296206}"/>
                </a:ext>
              </a:extLst>
            </p:cNvPr>
            <p:cNvSpPr/>
            <p:nvPr/>
          </p:nvSpPr>
          <p:spPr>
            <a:xfrm>
              <a:off x="1174263" y="3831312"/>
              <a:ext cx="6563765" cy="1460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75C570-A3A2-4E0E-846F-8DC70BCAC9D3}"/>
                </a:ext>
              </a:extLst>
            </p:cNvPr>
            <p:cNvSpPr txBox="1"/>
            <p:nvPr/>
          </p:nvSpPr>
          <p:spPr>
            <a:xfrm>
              <a:off x="628069" y="310198"/>
              <a:ext cx="10963563" cy="569387"/>
            </a:xfrm>
            <a:custGeom>
              <a:avLst/>
              <a:gdLst>
                <a:gd name="connsiteX0" fmla="*/ 0 w 10963563"/>
                <a:gd name="connsiteY0" fmla="*/ 0 h 569387"/>
                <a:gd name="connsiteX1" fmla="*/ 10963563 w 10963563"/>
                <a:gd name="connsiteY1" fmla="*/ 0 h 569387"/>
                <a:gd name="connsiteX2" fmla="*/ 10963563 w 10963563"/>
                <a:gd name="connsiteY2" fmla="*/ 569387 h 569387"/>
                <a:gd name="connsiteX3" fmla="*/ 0 w 10963563"/>
                <a:gd name="connsiteY3" fmla="*/ 569387 h 569387"/>
                <a:gd name="connsiteX4" fmla="*/ 0 w 10963563"/>
                <a:gd name="connsiteY4" fmla="*/ 0 h 5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3563" h="569387" fill="none" extrusionOk="0">
                  <a:moveTo>
                    <a:pt x="0" y="0"/>
                  </a:moveTo>
                  <a:cubicBezTo>
                    <a:pt x="1558996" y="79730"/>
                    <a:pt x="8893112" y="36783"/>
                    <a:pt x="10963563" y="0"/>
                  </a:cubicBezTo>
                  <a:cubicBezTo>
                    <a:pt x="10935140" y="224546"/>
                    <a:pt x="10937487" y="319476"/>
                    <a:pt x="10963563" y="569387"/>
                  </a:cubicBezTo>
                  <a:cubicBezTo>
                    <a:pt x="6420696" y="569017"/>
                    <a:pt x="3452769" y="477901"/>
                    <a:pt x="0" y="569387"/>
                  </a:cubicBezTo>
                  <a:cubicBezTo>
                    <a:pt x="-1444" y="324078"/>
                    <a:pt x="-37932" y="155110"/>
                    <a:pt x="0" y="0"/>
                  </a:cubicBezTo>
                  <a:close/>
                </a:path>
                <a:path w="10963563" h="569387" stroke="0" extrusionOk="0">
                  <a:moveTo>
                    <a:pt x="0" y="0"/>
                  </a:moveTo>
                  <a:cubicBezTo>
                    <a:pt x="3421058" y="144922"/>
                    <a:pt x="8614480" y="-82885"/>
                    <a:pt x="10963563" y="0"/>
                  </a:cubicBezTo>
                  <a:cubicBezTo>
                    <a:pt x="10948074" y="118985"/>
                    <a:pt x="10952500" y="331451"/>
                    <a:pt x="10963563" y="569387"/>
                  </a:cubicBezTo>
                  <a:cubicBezTo>
                    <a:pt x="6116661" y="675850"/>
                    <a:pt x="2179574" y="726908"/>
                    <a:pt x="0" y="569387"/>
                  </a:cubicBezTo>
                  <a:cubicBezTo>
                    <a:pt x="-18835" y="290401"/>
                    <a:pt x="-30407" y="154620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</a:t>
              </a:r>
              <a:r>
                <a:rPr lang="en-US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Entry (</a:t>
              </a:r>
              <a:r>
                <a:rPr lang="th-TH" sz="3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การเพิ่มมูลค่าทรัพย์สิน)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3AB21D-63C8-4789-BF09-1A11BB827E8F}"/>
                </a:ext>
              </a:extLst>
            </p:cNvPr>
            <p:cNvSpPr txBox="1"/>
            <p:nvPr/>
          </p:nvSpPr>
          <p:spPr>
            <a:xfrm>
              <a:off x="7085057" y="2993308"/>
              <a:ext cx="932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EF8B8-EB8D-426A-BE92-77ECC1C34600}"/>
                </a:ext>
              </a:extLst>
            </p:cNvPr>
            <p:cNvSpPr txBox="1"/>
            <p:nvPr/>
          </p:nvSpPr>
          <p:spPr>
            <a:xfrm>
              <a:off x="3435929" y="1096506"/>
              <a:ext cx="5292437" cy="523220"/>
            </a:xfrm>
            <a:custGeom>
              <a:avLst/>
              <a:gdLst>
                <a:gd name="connsiteX0" fmla="*/ 0 w 5292437"/>
                <a:gd name="connsiteY0" fmla="*/ 0 h 523220"/>
                <a:gd name="connsiteX1" fmla="*/ 608630 w 5292437"/>
                <a:gd name="connsiteY1" fmla="*/ 0 h 523220"/>
                <a:gd name="connsiteX2" fmla="*/ 1111412 w 5292437"/>
                <a:gd name="connsiteY2" fmla="*/ 0 h 523220"/>
                <a:gd name="connsiteX3" fmla="*/ 1772966 w 5292437"/>
                <a:gd name="connsiteY3" fmla="*/ 0 h 523220"/>
                <a:gd name="connsiteX4" fmla="*/ 2434521 w 5292437"/>
                <a:gd name="connsiteY4" fmla="*/ 0 h 523220"/>
                <a:gd name="connsiteX5" fmla="*/ 3096076 w 5292437"/>
                <a:gd name="connsiteY5" fmla="*/ 0 h 523220"/>
                <a:gd name="connsiteX6" fmla="*/ 3863479 w 5292437"/>
                <a:gd name="connsiteY6" fmla="*/ 0 h 523220"/>
                <a:gd name="connsiteX7" fmla="*/ 4419185 w 5292437"/>
                <a:gd name="connsiteY7" fmla="*/ 0 h 523220"/>
                <a:gd name="connsiteX8" fmla="*/ 5292437 w 5292437"/>
                <a:gd name="connsiteY8" fmla="*/ 0 h 523220"/>
                <a:gd name="connsiteX9" fmla="*/ 5292437 w 5292437"/>
                <a:gd name="connsiteY9" fmla="*/ 523220 h 523220"/>
                <a:gd name="connsiteX10" fmla="*/ 4630882 w 5292437"/>
                <a:gd name="connsiteY10" fmla="*/ 523220 h 523220"/>
                <a:gd name="connsiteX11" fmla="*/ 4128101 w 5292437"/>
                <a:gd name="connsiteY11" fmla="*/ 523220 h 523220"/>
                <a:gd name="connsiteX12" fmla="*/ 3625319 w 5292437"/>
                <a:gd name="connsiteY12" fmla="*/ 523220 h 523220"/>
                <a:gd name="connsiteX13" fmla="*/ 2963765 w 5292437"/>
                <a:gd name="connsiteY13" fmla="*/ 523220 h 523220"/>
                <a:gd name="connsiteX14" fmla="*/ 2408059 w 5292437"/>
                <a:gd name="connsiteY14" fmla="*/ 523220 h 523220"/>
                <a:gd name="connsiteX15" fmla="*/ 1799429 w 5292437"/>
                <a:gd name="connsiteY15" fmla="*/ 523220 h 523220"/>
                <a:gd name="connsiteX16" fmla="*/ 1190798 w 5292437"/>
                <a:gd name="connsiteY16" fmla="*/ 523220 h 523220"/>
                <a:gd name="connsiteX17" fmla="*/ 635092 w 5292437"/>
                <a:gd name="connsiteY17" fmla="*/ 523220 h 523220"/>
                <a:gd name="connsiteX18" fmla="*/ 0 w 5292437"/>
                <a:gd name="connsiteY18" fmla="*/ 523220 h 523220"/>
                <a:gd name="connsiteX19" fmla="*/ 0 w 5292437"/>
                <a:gd name="connsiteY19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2437" h="523220" fill="none" extrusionOk="0">
                  <a:moveTo>
                    <a:pt x="0" y="0"/>
                  </a:moveTo>
                  <a:cubicBezTo>
                    <a:pt x="194494" y="10175"/>
                    <a:pt x="408229" y="2902"/>
                    <a:pt x="608630" y="0"/>
                  </a:cubicBezTo>
                  <a:cubicBezTo>
                    <a:pt x="809031" y="-2902"/>
                    <a:pt x="918174" y="-12626"/>
                    <a:pt x="1111412" y="0"/>
                  </a:cubicBezTo>
                  <a:cubicBezTo>
                    <a:pt x="1304650" y="12626"/>
                    <a:pt x="1507570" y="-12603"/>
                    <a:pt x="1772966" y="0"/>
                  </a:cubicBezTo>
                  <a:cubicBezTo>
                    <a:pt x="2038362" y="12603"/>
                    <a:pt x="2190036" y="6684"/>
                    <a:pt x="2434521" y="0"/>
                  </a:cubicBezTo>
                  <a:cubicBezTo>
                    <a:pt x="2679006" y="-6684"/>
                    <a:pt x="2868814" y="17594"/>
                    <a:pt x="3096076" y="0"/>
                  </a:cubicBezTo>
                  <a:cubicBezTo>
                    <a:pt x="3323339" y="-17594"/>
                    <a:pt x="3646431" y="3531"/>
                    <a:pt x="3863479" y="0"/>
                  </a:cubicBezTo>
                  <a:cubicBezTo>
                    <a:pt x="4080527" y="-3531"/>
                    <a:pt x="4280014" y="-27554"/>
                    <a:pt x="4419185" y="0"/>
                  </a:cubicBezTo>
                  <a:cubicBezTo>
                    <a:pt x="4558356" y="27554"/>
                    <a:pt x="4973911" y="7586"/>
                    <a:pt x="5292437" y="0"/>
                  </a:cubicBezTo>
                  <a:cubicBezTo>
                    <a:pt x="5290480" y="255674"/>
                    <a:pt x="5316672" y="410170"/>
                    <a:pt x="5292437" y="523220"/>
                  </a:cubicBezTo>
                  <a:cubicBezTo>
                    <a:pt x="5069258" y="521303"/>
                    <a:pt x="4830182" y="513649"/>
                    <a:pt x="4630882" y="523220"/>
                  </a:cubicBezTo>
                  <a:cubicBezTo>
                    <a:pt x="4431583" y="532791"/>
                    <a:pt x="4247889" y="535912"/>
                    <a:pt x="4128101" y="523220"/>
                  </a:cubicBezTo>
                  <a:cubicBezTo>
                    <a:pt x="4008313" y="510528"/>
                    <a:pt x="3731434" y="535990"/>
                    <a:pt x="3625319" y="523220"/>
                  </a:cubicBezTo>
                  <a:cubicBezTo>
                    <a:pt x="3519204" y="510450"/>
                    <a:pt x="3170344" y="528542"/>
                    <a:pt x="2963765" y="523220"/>
                  </a:cubicBezTo>
                  <a:cubicBezTo>
                    <a:pt x="2757186" y="517898"/>
                    <a:pt x="2677470" y="522359"/>
                    <a:pt x="2408059" y="523220"/>
                  </a:cubicBezTo>
                  <a:cubicBezTo>
                    <a:pt x="2138648" y="524081"/>
                    <a:pt x="1989031" y="508793"/>
                    <a:pt x="1799429" y="523220"/>
                  </a:cubicBezTo>
                  <a:cubicBezTo>
                    <a:pt x="1609827" y="537648"/>
                    <a:pt x="1327197" y="523645"/>
                    <a:pt x="1190798" y="523220"/>
                  </a:cubicBezTo>
                  <a:cubicBezTo>
                    <a:pt x="1054399" y="522795"/>
                    <a:pt x="820445" y="538511"/>
                    <a:pt x="635092" y="523220"/>
                  </a:cubicBezTo>
                  <a:cubicBezTo>
                    <a:pt x="449739" y="507929"/>
                    <a:pt x="256549" y="539765"/>
                    <a:pt x="0" y="523220"/>
                  </a:cubicBezTo>
                  <a:cubicBezTo>
                    <a:pt x="-24291" y="296137"/>
                    <a:pt x="13991" y="220877"/>
                    <a:pt x="0" y="0"/>
                  </a:cubicBezTo>
                  <a:close/>
                </a:path>
                <a:path w="5292437" h="523220" stroke="0" extrusionOk="0">
                  <a:moveTo>
                    <a:pt x="0" y="0"/>
                  </a:moveTo>
                  <a:cubicBezTo>
                    <a:pt x="304752" y="-21886"/>
                    <a:pt x="451545" y="-8553"/>
                    <a:pt x="767403" y="0"/>
                  </a:cubicBezTo>
                  <a:cubicBezTo>
                    <a:pt x="1083261" y="8553"/>
                    <a:pt x="1133516" y="-29830"/>
                    <a:pt x="1428958" y="0"/>
                  </a:cubicBezTo>
                  <a:cubicBezTo>
                    <a:pt x="1724401" y="29830"/>
                    <a:pt x="1918514" y="18847"/>
                    <a:pt x="2143437" y="0"/>
                  </a:cubicBezTo>
                  <a:cubicBezTo>
                    <a:pt x="2368360" y="-18847"/>
                    <a:pt x="2649367" y="-16345"/>
                    <a:pt x="2804992" y="0"/>
                  </a:cubicBezTo>
                  <a:cubicBezTo>
                    <a:pt x="2960617" y="16345"/>
                    <a:pt x="3229983" y="-8417"/>
                    <a:pt x="3413622" y="0"/>
                  </a:cubicBezTo>
                  <a:cubicBezTo>
                    <a:pt x="3597261" y="8417"/>
                    <a:pt x="3935928" y="-10604"/>
                    <a:pt x="4181025" y="0"/>
                  </a:cubicBezTo>
                  <a:cubicBezTo>
                    <a:pt x="4426122" y="10604"/>
                    <a:pt x="4767736" y="18687"/>
                    <a:pt x="5292437" y="0"/>
                  </a:cubicBezTo>
                  <a:cubicBezTo>
                    <a:pt x="5297876" y="156246"/>
                    <a:pt x="5317969" y="385205"/>
                    <a:pt x="5292437" y="523220"/>
                  </a:cubicBezTo>
                  <a:cubicBezTo>
                    <a:pt x="5015736" y="518736"/>
                    <a:pt x="4862846" y="523670"/>
                    <a:pt x="4736731" y="523220"/>
                  </a:cubicBezTo>
                  <a:cubicBezTo>
                    <a:pt x="4610616" y="522770"/>
                    <a:pt x="4330483" y="534023"/>
                    <a:pt x="4128101" y="523220"/>
                  </a:cubicBezTo>
                  <a:cubicBezTo>
                    <a:pt x="3925719" y="512418"/>
                    <a:pt x="3711817" y="502551"/>
                    <a:pt x="3466546" y="523220"/>
                  </a:cubicBezTo>
                  <a:cubicBezTo>
                    <a:pt x="3221276" y="543889"/>
                    <a:pt x="2996597" y="550947"/>
                    <a:pt x="2857916" y="523220"/>
                  </a:cubicBezTo>
                  <a:cubicBezTo>
                    <a:pt x="2719235" y="495494"/>
                    <a:pt x="2380810" y="534744"/>
                    <a:pt x="2090513" y="523220"/>
                  </a:cubicBezTo>
                  <a:cubicBezTo>
                    <a:pt x="1800216" y="511696"/>
                    <a:pt x="1826535" y="502065"/>
                    <a:pt x="1587731" y="523220"/>
                  </a:cubicBezTo>
                  <a:cubicBezTo>
                    <a:pt x="1348927" y="544375"/>
                    <a:pt x="1128423" y="522706"/>
                    <a:pt x="979101" y="523220"/>
                  </a:cubicBezTo>
                  <a:cubicBezTo>
                    <a:pt x="829779" y="523735"/>
                    <a:pt x="389767" y="571029"/>
                    <a:pt x="0" y="523220"/>
                  </a:cubicBezTo>
                  <a:cubicBezTo>
                    <a:pt x="-3757" y="277579"/>
                    <a:pt x="15494" y="204220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Edit List Report/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85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298285-C66E-48B0-A386-71C2D783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28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8B0A85-E5AC-492C-8EE9-1DADF0316487}"/>
              </a:ext>
            </a:extLst>
          </p:cNvPr>
          <p:cNvGrpSpPr/>
          <p:nvPr/>
        </p:nvGrpSpPr>
        <p:grpSpPr>
          <a:xfrm>
            <a:off x="609600" y="265687"/>
            <a:ext cx="11120582" cy="6072333"/>
            <a:chOff x="609600" y="265687"/>
            <a:chExt cx="11120582" cy="6072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5A8E4D-4BF8-4ADE-B62F-CBF4C615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344677"/>
              <a:ext cx="11120582" cy="49933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511A7-6356-4B1A-91E9-324980EC0E25}"/>
                </a:ext>
              </a:extLst>
            </p:cNvPr>
            <p:cNvSpPr/>
            <p:nvPr/>
          </p:nvSpPr>
          <p:spPr>
            <a:xfrm>
              <a:off x="1255613" y="4188488"/>
              <a:ext cx="2439593" cy="869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A66214-6F61-485C-83FF-D60C7954346A}"/>
                </a:ext>
              </a:extLst>
            </p:cNvPr>
            <p:cNvSpPr txBox="1"/>
            <p:nvPr/>
          </p:nvSpPr>
          <p:spPr>
            <a:xfrm>
              <a:off x="4417387" y="4078333"/>
              <a:ext cx="6724100" cy="861774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-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เลือกตัวกรองใน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</a:p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จากตัวอย่างเลือกจาก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ที่เพิ่งสร้างขึ้นมา เพียง 1 รายการ เท่านั้น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C36DC-DD60-480A-87A9-88FB88584C0D}"/>
                </a:ext>
              </a:extLst>
            </p:cNvPr>
            <p:cNvSpPr txBox="1"/>
            <p:nvPr/>
          </p:nvSpPr>
          <p:spPr>
            <a:xfrm>
              <a:off x="2437141" y="265687"/>
              <a:ext cx="8260481" cy="630942"/>
            </a:xfrm>
            <a:custGeom>
              <a:avLst/>
              <a:gdLst>
                <a:gd name="connsiteX0" fmla="*/ 0 w 8260481"/>
                <a:gd name="connsiteY0" fmla="*/ 0 h 630942"/>
                <a:gd name="connsiteX1" fmla="*/ 8260481 w 8260481"/>
                <a:gd name="connsiteY1" fmla="*/ 0 h 630942"/>
                <a:gd name="connsiteX2" fmla="*/ 8260481 w 8260481"/>
                <a:gd name="connsiteY2" fmla="*/ 630942 h 630942"/>
                <a:gd name="connsiteX3" fmla="*/ 0 w 8260481"/>
                <a:gd name="connsiteY3" fmla="*/ 630942 h 630942"/>
                <a:gd name="connsiteX4" fmla="*/ 0 w 8260481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0481" h="630942" fill="none" extrusionOk="0">
                  <a:moveTo>
                    <a:pt x="0" y="0"/>
                  </a:moveTo>
                  <a:cubicBezTo>
                    <a:pt x="1295442" y="79730"/>
                    <a:pt x="6634147" y="36783"/>
                    <a:pt x="8260481" y="0"/>
                  </a:cubicBezTo>
                  <a:cubicBezTo>
                    <a:pt x="8315026" y="190550"/>
                    <a:pt x="8204482" y="346607"/>
                    <a:pt x="8260481" y="630942"/>
                  </a:cubicBezTo>
                  <a:cubicBezTo>
                    <a:pt x="7286283" y="630572"/>
                    <a:pt x="3470504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60481" h="630942" stroke="0" extrusionOk="0">
                  <a:moveTo>
                    <a:pt x="0" y="0"/>
                  </a:moveTo>
                  <a:cubicBezTo>
                    <a:pt x="2000423" y="144922"/>
                    <a:pt x="5145615" y="-82885"/>
                    <a:pt x="8260481" y="0"/>
                  </a:cubicBezTo>
                  <a:cubicBezTo>
                    <a:pt x="8253060" y="76550"/>
                    <a:pt x="8219619" y="537186"/>
                    <a:pt x="8260481" y="630942"/>
                  </a:cubicBezTo>
                  <a:cubicBezTo>
                    <a:pt x="4540339" y="737405"/>
                    <a:pt x="4028436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22031-3A96-45D4-8872-D0850BD1EDA6}"/>
                </a:ext>
              </a:extLst>
            </p:cNvPr>
            <p:cNvSpPr txBox="1"/>
            <p:nvPr/>
          </p:nvSpPr>
          <p:spPr>
            <a:xfrm>
              <a:off x="5043152" y="1512142"/>
              <a:ext cx="3958766" cy="523220"/>
            </a:xfrm>
            <a:custGeom>
              <a:avLst/>
              <a:gdLst>
                <a:gd name="connsiteX0" fmla="*/ 0 w 3958766"/>
                <a:gd name="connsiteY0" fmla="*/ 0 h 523220"/>
                <a:gd name="connsiteX1" fmla="*/ 620207 w 3958766"/>
                <a:gd name="connsiteY1" fmla="*/ 0 h 523220"/>
                <a:gd name="connsiteX2" fmla="*/ 1280001 w 3958766"/>
                <a:gd name="connsiteY2" fmla="*/ 0 h 523220"/>
                <a:gd name="connsiteX3" fmla="*/ 2018971 w 3958766"/>
                <a:gd name="connsiteY3" fmla="*/ 0 h 523220"/>
                <a:gd name="connsiteX4" fmla="*/ 2599590 w 3958766"/>
                <a:gd name="connsiteY4" fmla="*/ 0 h 523220"/>
                <a:gd name="connsiteX5" fmla="*/ 3140621 w 3958766"/>
                <a:gd name="connsiteY5" fmla="*/ 0 h 523220"/>
                <a:gd name="connsiteX6" fmla="*/ 3958766 w 3958766"/>
                <a:gd name="connsiteY6" fmla="*/ 0 h 523220"/>
                <a:gd name="connsiteX7" fmla="*/ 3958766 w 3958766"/>
                <a:gd name="connsiteY7" fmla="*/ 523220 h 523220"/>
                <a:gd name="connsiteX8" fmla="*/ 3219796 w 3958766"/>
                <a:gd name="connsiteY8" fmla="*/ 523220 h 523220"/>
                <a:gd name="connsiteX9" fmla="*/ 2678765 w 3958766"/>
                <a:gd name="connsiteY9" fmla="*/ 523220 h 523220"/>
                <a:gd name="connsiteX10" fmla="*/ 2058558 w 3958766"/>
                <a:gd name="connsiteY10" fmla="*/ 523220 h 523220"/>
                <a:gd name="connsiteX11" fmla="*/ 1517527 w 3958766"/>
                <a:gd name="connsiteY11" fmla="*/ 523220 h 523220"/>
                <a:gd name="connsiteX12" fmla="*/ 818145 w 3958766"/>
                <a:gd name="connsiteY12" fmla="*/ 523220 h 523220"/>
                <a:gd name="connsiteX13" fmla="*/ 0 w 3958766"/>
                <a:gd name="connsiteY13" fmla="*/ 523220 h 523220"/>
                <a:gd name="connsiteX14" fmla="*/ 0 w 3958766"/>
                <a:gd name="connsiteY1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8766" h="523220" fill="none" extrusionOk="0">
                  <a:moveTo>
                    <a:pt x="0" y="0"/>
                  </a:moveTo>
                  <a:cubicBezTo>
                    <a:pt x="210157" y="30832"/>
                    <a:pt x="351326" y="-23536"/>
                    <a:pt x="620207" y="0"/>
                  </a:cubicBezTo>
                  <a:cubicBezTo>
                    <a:pt x="889088" y="23536"/>
                    <a:pt x="1003272" y="2644"/>
                    <a:pt x="1280001" y="0"/>
                  </a:cubicBezTo>
                  <a:cubicBezTo>
                    <a:pt x="1556730" y="-2644"/>
                    <a:pt x="1832668" y="29804"/>
                    <a:pt x="2018971" y="0"/>
                  </a:cubicBezTo>
                  <a:cubicBezTo>
                    <a:pt x="2205274" y="-29804"/>
                    <a:pt x="2429132" y="-3626"/>
                    <a:pt x="2599590" y="0"/>
                  </a:cubicBezTo>
                  <a:cubicBezTo>
                    <a:pt x="2770048" y="3626"/>
                    <a:pt x="2982355" y="12532"/>
                    <a:pt x="3140621" y="0"/>
                  </a:cubicBezTo>
                  <a:cubicBezTo>
                    <a:pt x="3298887" y="-12532"/>
                    <a:pt x="3742605" y="2768"/>
                    <a:pt x="3958766" y="0"/>
                  </a:cubicBezTo>
                  <a:cubicBezTo>
                    <a:pt x="3943396" y="107108"/>
                    <a:pt x="3960595" y="305358"/>
                    <a:pt x="3958766" y="523220"/>
                  </a:cubicBezTo>
                  <a:cubicBezTo>
                    <a:pt x="3757087" y="506479"/>
                    <a:pt x="3492821" y="544542"/>
                    <a:pt x="3219796" y="523220"/>
                  </a:cubicBezTo>
                  <a:cubicBezTo>
                    <a:pt x="2946771" y="501899"/>
                    <a:pt x="2925792" y="520189"/>
                    <a:pt x="2678765" y="523220"/>
                  </a:cubicBezTo>
                  <a:cubicBezTo>
                    <a:pt x="2431738" y="526251"/>
                    <a:pt x="2304427" y="515685"/>
                    <a:pt x="2058558" y="523220"/>
                  </a:cubicBezTo>
                  <a:cubicBezTo>
                    <a:pt x="1812689" y="530755"/>
                    <a:pt x="1769883" y="500682"/>
                    <a:pt x="1517527" y="523220"/>
                  </a:cubicBezTo>
                  <a:cubicBezTo>
                    <a:pt x="1265171" y="545758"/>
                    <a:pt x="1043759" y="498228"/>
                    <a:pt x="818145" y="523220"/>
                  </a:cubicBezTo>
                  <a:cubicBezTo>
                    <a:pt x="592531" y="548212"/>
                    <a:pt x="243071" y="503473"/>
                    <a:pt x="0" y="523220"/>
                  </a:cubicBezTo>
                  <a:cubicBezTo>
                    <a:pt x="15279" y="281778"/>
                    <a:pt x="9636" y="220757"/>
                    <a:pt x="0" y="0"/>
                  </a:cubicBezTo>
                  <a:close/>
                </a:path>
                <a:path w="3958766" h="523220" stroke="0" extrusionOk="0">
                  <a:moveTo>
                    <a:pt x="0" y="0"/>
                  </a:moveTo>
                  <a:cubicBezTo>
                    <a:pt x="157503" y="24822"/>
                    <a:pt x="481897" y="-18670"/>
                    <a:pt x="738970" y="0"/>
                  </a:cubicBezTo>
                  <a:cubicBezTo>
                    <a:pt x="996043" y="18670"/>
                    <a:pt x="1092571" y="-25399"/>
                    <a:pt x="1398764" y="0"/>
                  </a:cubicBezTo>
                  <a:cubicBezTo>
                    <a:pt x="1704957" y="25399"/>
                    <a:pt x="1816574" y="32819"/>
                    <a:pt x="2098146" y="0"/>
                  </a:cubicBezTo>
                  <a:cubicBezTo>
                    <a:pt x="2379718" y="-32819"/>
                    <a:pt x="2619100" y="16142"/>
                    <a:pt x="2757940" y="0"/>
                  </a:cubicBezTo>
                  <a:cubicBezTo>
                    <a:pt x="2896780" y="-16142"/>
                    <a:pt x="3133872" y="3331"/>
                    <a:pt x="3378147" y="0"/>
                  </a:cubicBezTo>
                  <a:cubicBezTo>
                    <a:pt x="3622422" y="-3331"/>
                    <a:pt x="3816018" y="25982"/>
                    <a:pt x="3958766" y="0"/>
                  </a:cubicBezTo>
                  <a:cubicBezTo>
                    <a:pt x="3936694" y="219706"/>
                    <a:pt x="3979235" y="388545"/>
                    <a:pt x="3958766" y="523220"/>
                  </a:cubicBezTo>
                  <a:cubicBezTo>
                    <a:pt x="3845167" y="515238"/>
                    <a:pt x="3589918" y="523931"/>
                    <a:pt x="3417735" y="523220"/>
                  </a:cubicBezTo>
                  <a:cubicBezTo>
                    <a:pt x="3245552" y="522509"/>
                    <a:pt x="2991164" y="505715"/>
                    <a:pt x="2718353" y="523220"/>
                  </a:cubicBezTo>
                  <a:cubicBezTo>
                    <a:pt x="2445542" y="540725"/>
                    <a:pt x="2389015" y="545000"/>
                    <a:pt x="2098146" y="523220"/>
                  </a:cubicBezTo>
                  <a:cubicBezTo>
                    <a:pt x="1807277" y="501440"/>
                    <a:pt x="1680738" y="511692"/>
                    <a:pt x="1438352" y="523220"/>
                  </a:cubicBezTo>
                  <a:cubicBezTo>
                    <a:pt x="1195966" y="534748"/>
                    <a:pt x="1054607" y="517022"/>
                    <a:pt x="818145" y="523220"/>
                  </a:cubicBezTo>
                  <a:cubicBezTo>
                    <a:pt x="581683" y="529418"/>
                    <a:pt x="386411" y="500144"/>
                    <a:pt x="0" y="523220"/>
                  </a:cubicBezTo>
                  <a:cubicBezTo>
                    <a:pt x="18705" y="330185"/>
                    <a:pt x="16894" y="218751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9657641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วิธีการการเพิ่มมูลค่าทรัพย์สิน *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40925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7368C8-AD2C-4E62-ADCB-C41B1E6D133F}"/>
              </a:ext>
            </a:extLst>
          </p:cNvPr>
          <p:cNvGrpSpPr/>
          <p:nvPr/>
        </p:nvGrpSpPr>
        <p:grpSpPr>
          <a:xfrm>
            <a:off x="628073" y="295568"/>
            <a:ext cx="11139054" cy="6033216"/>
            <a:chOff x="1015950" y="142360"/>
            <a:chExt cx="10052519" cy="6190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A6147B-50AD-4014-A3D9-B5BA6F13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950" y="1237132"/>
              <a:ext cx="10052519" cy="5095255"/>
            </a:xfrm>
            <a:prstGeom prst="rect">
              <a:avLst/>
            </a:prstGeom>
            <a:ln>
              <a:solidFill>
                <a:srgbClr val="94E6E4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59D6BD-0C71-4105-A0A1-B0292A4ED1A4}"/>
                </a:ext>
              </a:extLst>
            </p:cNvPr>
            <p:cNvSpPr/>
            <p:nvPr/>
          </p:nvSpPr>
          <p:spPr>
            <a:xfrm>
              <a:off x="1631576" y="1855693"/>
              <a:ext cx="4464424" cy="3433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5CE299-2A35-40AF-A359-B498725FFD21}"/>
                </a:ext>
              </a:extLst>
            </p:cNvPr>
            <p:cNvSpPr txBox="1"/>
            <p:nvPr/>
          </p:nvSpPr>
          <p:spPr>
            <a:xfrm>
              <a:off x="6311151" y="4312023"/>
              <a:ext cx="4329958" cy="7694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เมื่อเลือกเงื่อนไขที่ต้องการเรียบร้อยแล้ว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(แว่นขยาย) รอประมวลผล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9AF216-4BA6-4997-BC88-B953CC40870B}"/>
                </a:ext>
              </a:extLst>
            </p:cNvPr>
            <p:cNvSpPr/>
            <p:nvPr/>
          </p:nvSpPr>
          <p:spPr>
            <a:xfrm>
              <a:off x="9749225" y="1538176"/>
              <a:ext cx="389861" cy="2948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D4D425-CBCA-406F-AC3F-799BB69601AA}"/>
                </a:ext>
              </a:extLst>
            </p:cNvPr>
            <p:cNvSpPr txBox="1"/>
            <p:nvPr/>
          </p:nvSpPr>
          <p:spPr>
            <a:xfrm>
              <a:off x="9475697" y="1911751"/>
              <a:ext cx="896471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F48B5C-FE9A-4722-81CA-57BE99F7DE8C}"/>
                </a:ext>
              </a:extLst>
            </p:cNvPr>
            <p:cNvSpPr txBox="1"/>
            <p:nvPr/>
          </p:nvSpPr>
          <p:spPr>
            <a:xfrm>
              <a:off x="2711823" y="142360"/>
              <a:ext cx="7091080" cy="647341"/>
            </a:xfrm>
            <a:custGeom>
              <a:avLst/>
              <a:gdLst>
                <a:gd name="connsiteX0" fmla="*/ 0 w 7091080"/>
                <a:gd name="connsiteY0" fmla="*/ 0 h 647341"/>
                <a:gd name="connsiteX1" fmla="*/ 7091080 w 7091080"/>
                <a:gd name="connsiteY1" fmla="*/ 0 h 647341"/>
                <a:gd name="connsiteX2" fmla="*/ 7091080 w 7091080"/>
                <a:gd name="connsiteY2" fmla="*/ 647341 h 647341"/>
                <a:gd name="connsiteX3" fmla="*/ 0 w 7091080"/>
                <a:gd name="connsiteY3" fmla="*/ 647341 h 647341"/>
                <a:gd name="connsiteX4" fmla="*/ 0 w 7091080"/>
                <a:gd name="connsiteY4" fmla="*/ 0 h 64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1080" h="647341" fill="none" extrusionOk="0">
                  <a:moveTo>
                    <a:pt x="0" y="0"/>
                  </a:moveTo>
                  <a:cubicBezTo>
                    <a:pt x="2909086" y="79730"/>
                    <a:pt x="5750740" y="36783"/>
                    <a:pt x="7091080" y="0"/>
                  </a:cubicBezTo>
                  <a:cubicBezTo>
                    <a:pt x="7108302" y="119358"/>
                    <a:pt x="7080146" y="443298"/>
                    <a:pt x="7091080" y="647341"/>
                  </a:cubicBezTo>
                  <a:cubicBezTo>
                    <a:pt x="5032014" y="646971"/>
                    <a:pt x="886384" y="555855"/>
                    <a:pt x="0" y="647341"/>
                  </a:cubicBezTo>
                  <a:cubicBezTo>
                    <a:pt x="-2983" y="346076"/>
                    <a:pt x="31970" y="263849"/>
                    <a:pt x="0" y="0"/>
                  </a:cubicBezTo>
                  <a:close/>
                </a:path>
                <a:path w="7091080" h="647341" stroke="0" extrusionOk="0">
                  <a:moveTo>
                    <a:pt x="0" y="0"/>
                  </a:moveTo>
                  <a:cubicBezTo>
                    <a:pt x="2399541" y="144922"/>
                    <a:pt x="4809411" y="-82885"/>
                    <a:pt x="7091080" y="0"/>
                  </a:cubicBezTo>
                  <a:cubicBezTo>
                    <a:pt x="7114598" y="181807"/>
                    <a:pt x="7132833" y="524142"/>
                    <a:pt x="7091080" y="647341"/>
                  </a:cubicBezTo>
                  <a:cubicBezTo>
                    <a:pt x="4704952" y="753804"/>
                    <a:pt x="2819638" y="804862"/>
                    <a:pt x="0" y="647341"/>
                  </a:cubicBezTo>
                  <a:cubicBezTo>
                    <a:pt x="-21876" y="361814"/>
                    <a:pt x="-4009" y="29712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14BF332-1C4B-428F-8003-B00F7614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484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508002" y="264477"/>
            <a:ext cx="11222182" cy="6426659"/>
            <a:chOff x="1401087" y="526474"/>
            <a:chExt cx="9852547" cy="6426659"/>
          </a:xfrm>
          <a:solidFill>
            <a:srgbClr val="E0F8F7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4976771" y="526474"/>
              <a:ext cx="2546677" cy="523220"/>
            </a:xfrm>
            <a:custGeom>
              <a:avLst/>
              <a:gdLst>
                <a:gd name="connsiteX0" fmla="*/ 0 w 2900699"/>
                <a:gd name="connsiteY0" fmla="*/ 0 h 523220"/>
                <a:gd name="connsiteX1" fmla="*/ 2900699 w 2900699"/>
                <a:gd name="connsiteY1" fmla="*/ 0 h 523220"/>
                <a:gd name="connsiteX2" fmla="*/ 2900699 w 2900699"/>
                <a:gd name="connsiteY2" fmla="*/ 523220 h 523220"/>
                <a:gd name="connsiteX3" fmla="*/ 0 w 2900699"/>
                <a:gd name="connsiteY3" fmla="*/ 523220 h 523220"/>
                <a:gd name="connsiteX4" fmla="*/ 0 w 290069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99" h="523220" fill="none" extrusionOk="0">
                  <a:moveTo>
                    <a:pt x="0" y="0"/>
                  </a:moveTo>
                  <a:cubicBezTo>
                    <a:pt x="437288" y="-14931"/>
                    <a:pt x="2254225" y="31643"/>
                    <a:pt x="2900699" y="0"/>
                  </a:cubicBezTo>
                  <a:cubicBezTo>
                    <a:pt x="2905264" y="249089"/>
                    <a:pt x="2863431" y="298021"/>
                    <a:pt x="2900699" y="523220"/>
                  </a:cubicBezTo>
                  <a:cubicBezTo>
                    <a:pt x="2377987" y="461166"/>
                    <a:pt x="310280" y="469517"/>
                    <a:pt x="0" y="523220"/>
                  </a:cubicBezTo>
                  <a:cubicBezTo>
                    <a:pt x="-12499" y="408026"/>
                    <a:pt x="-37786" y="179486"/>
                    <a:pt x="0" y="0"/>
                  </a:cubicBezTo>
                  <a:close/>
                </a:path>
                <a:path w="2900699" h="523220" stroke="0" extrusionOk="0">
                  <a:moveTo>
                    <a:pt x="0" y="0"/>
                  </a:moveTo>
                  <a:cubicBezTo>
                    <a:pt x="1135386" y="-5264"/>
                    <a:pt x="2326269" y="84467"/>
                    <a:pt x="2900699" y="0"/>
                  </a:cubicBezTo>
                  <a:cubicBezTo>
                    <a:pt x="2879357" y="231117"/>
                    <a:pt x="2872558" y="379045"/>
                    <a:pt x="2900699" y="523220"/>
                  </a:cubicBezTo>
                  <a:cubicBezTo>
                    <a:pt x="2271696" y="629540"/>
                    <a:pt x="1134220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solidFill>
              <a:srgbClr val="FFE7E7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/ Fix Asset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1401087" y="1320822"/>
              <a:ext cx="9852547" cy="5632311"/>
            </a:xfrm>
            <a:custGeom>
              <a:avLst/>
              <a:gdLst>
                <a:gd name="connsiteX0" fmla="*/ 0 w 11222182"/>
                <a:gd name="connsiteY0" fmla="*/ 0 h 5632311"/>
                <a:gd name="connsiteX1" fmla="*/ 11222182 w 11222182"/>
                <a:gd name="connsiteY1" fmla="*/ 0 h 5632311"/>
                <a:gd name="connsiteX2" fmla="*/ 11222182 w 11222182"/>
                <a:gd name="connsiteY2" fmla="*/ 5632311 h 5632311"/>
                <a:gd name="connsiteX3" fmla="*/ 0 w 11222182"/>
                <a:gd name="connsiteY3" fmla="*/ 5632311 h 5632311"/>
                <a:gd name="connsiteX4" fmla="*/ 0 w 11222182"/>
                <a:gd name="connsiteY4" fmla="*/ 0 h 563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2182" h="5632311" fill="none" extrusionOk="0">
                  <a:moveTo>
                    <a:pt x="0" y="0"/>
                  </a:moveTo>
                  <a:cubicBezTo>
                    <a:pt x="4642449" y="-33775"/>
                    <a:pt x="7783726" y="138873"/>
                    <a:pt x="11222182" y="0"/>
                  </a:cubicBezTo>
                  <a:cubicBezTo>
                    <a:pt x="11148411" y="2609612"/>
                    <a:pt x="11066299" y="4791238"/>
                    <a:pt x="11222182" y="5632311"/>
                  </a:cubicBezTo>
                  <a:cubicBezTo>
                    <a:pt x="9841405" y="5494981"/>
                    <a:pt x="4913557" y="5494455"/>
                    <a:pt x="0" y="5632311"/>
                  </a:cubicBezTo>
                  <a:cubicBezTo>
                    <a:pt x="152408" y="3963043"/>
                    <a:pt x="73868" y="946474"/>
                    <a:pt x="0" y="0"/>
                  </a:cubicBezTo>
                  <a:close/>
                </a:path>
                <a:path w="11222182" h="5632311" stroke="0" extrusionOk="0">
                  <a:moveTo>
                    <a:pt x="0" y="0"/>
                  </a:moveTo>
                  <a:cubicBezTo>
                    <a:pt x="2725629" y="-101487"/>
                    <a:pt x="6734063" y="-162162"/>
                    <a:pt x="11222182" y="0"/>
                  </a:cubicBezTo>
                  <a:cubicBezTo>
                    <a:pt x="11282895" y="2545592"/>
                    <a:pt x="11161110" y="3329035"/>
                    <a:pt x="11222182" y="5632311"/>
                  </a:cubicBezTo>
                  <a:cubicBezTo>
                    <a:pt x="6849133" y="5682376"/>
                    <a:pt x="1450262" y="5473862"/>
                    <a:pt x="0" y="5632311"/>
                  </a:cubicBezTo>
                  <a:cubicBezTo>
                    <a:pt x="-24452" y="2864638"/>
                    <a:pt x="-67663" y="1240613"/>
                    <a:pt x="0" y="0"/>
                  </a:cubicBezTo>
                  <a:close/>
                </a:path>
              </a:pathLst>
            </a:custGeom>
            <a:gradFill>
              <a:gsLst>
                <a:gs pos="76129">
                  <a:schemeClr val="accent4">
                    <a:lumMod val="20000"/>
                    <a:lumOff val="8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2000">
                  <a:srgbClr val="FFDDDD"/>
                </a:gs>
                <a:gs pos="0">
                  <a:srgbClr val="E4DDF6"/>
                </a:gs>
                <a:gs pos="27000">
                  <a:srgbClr val="FCEFFE"/>
                </a:gs>
                <a:gs pos="100000">
                  <a:srgbClr val="FFEBFF"/>
                </a:gs>
                <a:gs pos="0">
                  <a:schemeClr val="accent1">
                    <a:lumMod val="45000"/>
                    <a:lumOff val="55000"/>
                  </a:schemeClr>
                </a:gs>
                <a:gs pos="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rgbClr val="66FF33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1.กระบวนการ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1.FAP010 Addition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(การเพิ่มสินทรัพย์)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2.FAP020 Depreciation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(การคำนวณค่าเสื่อมราคา)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3.FAP030 Disposal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(การขายทรัพย์สิน/การตัดจำหน่าย)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4.FAP040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(การแก้ไข/ปรับปรุงข้อมูลสินทรัพย์)</a:t>
              </a: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5.FAP050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การปิดงวดสินทรัพย์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Close Asset Periods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2.ข้อมูลที่ต้องใช้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Input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		              1.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Inv.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ประกอบการจัดทำ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 –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โดยได้รับเอกสารจากศูนย์ข้อมูลเพิ่อประกอบการเพิ่มสินทรัพย์นั้นๆ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				   2.กรณีไม่เปิด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ได้รับเอกสารจากฝ่ายบัญชีเพื่อทำการพิ่มสินทรัพย์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3.ขั้นตอนย่อย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Sub Process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1.สร้าง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2.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เพิ่มมูลค่าทรัพย์สิน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3.คำนวนค่าเสื่อมราคา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Depreciations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                                      4.ตัดจำหน่ายทรัพย์สิน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4.ความเสี่ยง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Risk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          1.เลือก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ผิดประเภท</a:t>
              </a:r>
            </a:p>
            <a:p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5.จุดควบคุม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Control Point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                    1.จัดอบรมสอนการเรียนรู้วิธีเลือก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ว่า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ประเภทไหน จัดอยู่ในหมวดค่าใช้จ่าย              	  			    (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Expense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และ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part </a:t>
              </a:r>
              <a:r>
                <a:rPr lang="th-TH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ประเภทไหนที่จัดอยู่ในกลุ่มสินทรัพย์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			</a:t>
              </a:r>
              <a:endParaRPr lang="th-TH" sz="2000" dirty="0">
                <a:solidFill>
                  <a:schemeClr val="accent5">
                    <a:lumMod val="50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30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7C3FDEA-8A00-4242-AD41-58AE8DB08AA7}"/>
              </a:ext>
            </a:extLst>
          </p:cNvPr>
          <p:cNvGrpSpPr/>
          <p:nvPr/>
        </p:nvGrpSpPr>
        <p:grpSpPr>
          <a:xfrm>
            <a:off x="646546" y="309382"/>
            <a:ext cx="11018982" cy="6040065"/>
            <a:chOff x="905661" y="290910"/>
            <a:chExt cx="10461812" cy="60400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44A499-BD01-45A3-A711-A01EAB83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661" y="1353670"/>
              <a:ext cx="10461812" cy="497730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41A698-683A-455A-A4CB-75F74324B127}"/>
                </a:ext>
              </a:extLst>
            </p:cNvPr>
            <p:cNvSpPr/>
            <p:nvPr/>
          </p:nvSpPr>
          <p:spPr>
            <a:xfrm>
              <a:off x="1147482" y="2339790"/>
              <a:ext cx="9914965" cy="3655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780B3F-6401-4E36-BBC7-A29CDF7E7314}"/>
                </a:ext>
              </a:extLst>
            </p:cNvPr>
            <p:cNvSpPr txBox="1"/>
            <p:nvPr/>
          </p:nvSpPr>
          <p:spPr>
            <a:xfrm>
              <a:off x="6723531" y="2994210"/>
              <a:ext cx="4034116" cy="707886"/>
            </a:xfrm>
            <a:prstGeom prst="rect">
              <a:avLst/>
            </a:prstGeom>
            <a:solidFill>
              <a:srgbClr val="FFEFFF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Voucher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ใบนี้  *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ตรวจสอบว่าถูกต้องหมด ก็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ในขั้นตอนต่อไป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D71838-3C0E-40A7-95E1-3D2C143FC4A1}"/>
                </a:ext>
              </a:extLst>
            </p:cNvPr>
            <p:cNvSpPr txBox="1"/>
            <p:nvPr/>
          </p:nvSpPr>
          <p:spPr>
            <a:xfrm>
              <a:off x="2158773" y="290910"/>
              <a:ext cx="8112534" cy="630942"/>
            </a:xfrm>
            <a:custGeom>
              <a:avLst/>
              <a:gdLst>
                <a:gd name="connsiteX0" fmla="*/ 0 w 8112534"/>
                <a:gd name="connsiteY0" fmla="*/ 0 h 630942"/>
                <a:gd name="connsiteX1" fmla="*/ 8112534 w 8112534"/>
                <a:gd name="connsiteY1" fmla="*/ 0 h 630942"/>
                <a:gd name="connsiteX2" fmla="*/ 8112534 w 8112534"/>
                <a:gd name="connsiteY2" fmla="*/ 630942 h 630942"/>
                <a:gd name="connsiteX3" fmla="*/ 0 w 8112534"/>
                <a:gd name="connsiteY3" fmla="*/ 630942 h 630942"/>
                <a:gd name="connsiteX4" fmla="*/ 0 w 8112534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2534" h="630942" fill="none" extrusionOk="0">
                  <a:moveTo>
                    <a:pt x="0" y="0"/>
                  </a:moveTo>
                  <a:cubicBezTo>
                    <a:pt x="2079168" y="79730"/>
                    <a:pt x="6865886" y="36783"/>
                    <a:pt x="8112534" y="0"/>
                  </a:cubicBezTo>
                  <a:cubicBezTo>
                    <a:pt x="8167079" y="190550"/>
                    <a:pt x="8056535" y="346607"/>
                    <a:pt x="8112534" y="630942"/>
                  </a:cubicBezTo>
                  <a:cubicBezTo>
                    <a:pt x="4421874" y="630572"/>
                    <a:pt x="2548651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112534" h="630942" stroke="0" extrusionOk="0">
                  <a:moveTo>
                    <a:pt x="0" y="0"/>
                  </a:moveTo>
                  <a:cubicBezTo>
                    <a:pt x="1866746" y="144922"/>
                    <a:pt x="6866644" y="-82885"/>
                    <a:pt x="8112534" y="0"/>
                  </a:cubicBezTo>
                  <a:cubicBezTo>
                    <a:pt x="8105113" y="76550"/>
                    <a:pt x="8071672" y="537186"/>
                    <a:pt x="8112534" y="630942"/>
                  </a:cubicBezTo>
                  <a:cubicBezTo>
                    <a:pt x="6006064" y="737405"/>
                    <a:pt x="1716537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9057F106-F108-41C0-A105-DD2B1071C88D}"/>
                </a:ext>
              </a:extLst>
            </p:cNvPr>
            <p:cNvSpPr/>
            <p:nvPr/>
          </p:nvSpPr>
          <p:spPr>
            <a:xfrm>
              <a:off x="1801906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87C1E308-FC53-4B2A-A77C-073CCB78A9DB}"/>
                </a:ext>
              </a:extLst>
            </p:cNvPr>
            <p:cNvSpPr/>
            <p:nvPr/>
          </p:nvSpPr>
          <p:spPr>
            <a:xfrm>
              <a:off x="1945342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4C76312F-34E1-4A9C-814A-58E98E294E80}"/>
                </a:ext>
              </a:extLst>
            </p:cNvPr>
            <p:cNvSpPr/>
            <p:nvPr/>
          </p:nvSpPr>
          <p:spPr>
            <a:xfrm>
              <a:off x="4334437" y="277905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47CD0055-CFBA-418C-9845-314FAEEBFDA1}"/>
                </a:ext>
              </a:extLst>
            </p:cNvPr>
            <p:cNvSpPr/>
            <p:nvPr/>
          </p:nvSpPr>
          <p:spPr>
            <a:xfrm>
              <a:off x="4316507" y="3318452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8BE5F4CE-F4AA-4912-A600-4A245E6960F5}"/>
                </a:ext>
              </a:extLst>
            </p:cNvPr>
            <p:cNvSpPr/>
            <p:nvPr/>
          </p:nvSpPr>
          <p:spPr>
            <a:xfrm>
              <a:off x="2043954" y="4412148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904BE7DD-DCB9-4B91-A2B8-61341E9CD17E}"/>
                </a:ext>
              </a:extLst>
            </p:cNvPr>
            <p:cNvSpPr/>
            <p:nvPr/>
          </p:nvSpPr>
          <p:spPr>
            <a:xfrm>
              <a:off x="1748118" y="5192077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BBDB3386-95EF-4D8A-9048-0F0D295EF323}"/>
                </a:ext>
              </a:extLst>
            </p:cNvPr>
            <p:cNvSpPr/>
            <p:nvPr/>
          </p:nvSpPr>
          <p:spPr>
            <a:xfrm>
              <a:off x="4805084" y="4951543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52A3F60-2C26-47EE-999F-560EF2D62779}"/>
                </a:ext>
              </a:extLst>
            </p:cNvPr>
            <p:cNvSpPr/>
            <p:nvPr/>
          </p:nvSpPr>
          <p:spPr>
            <a:xfrm>
              <a:off x="6750424" y="4944091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DE1ABED3-CF0B-46D1-8ED6-58DF2A867A0F}"/>
                </a:ext>
              </a:extLst>
            </p:cNvPr>
            <p:cNvSpPr/>
            <p:nvPr/>
          </p:nvSpPr>
          <p:spPr>
            <a:xfrm>
              <a:off x="6902823" y="2844776"/>
              <a:ext cx="197224" cy="21515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965DF7-F16C-4E60-B2EE-7882FC1A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81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1A009-28F7-4465-AB14-D7790A541178}"/>
              </a:ext>
            </a:extLst>
          </p:cNvPr>
          <p:cNvSpPr txBox="1"/>
          <p:nvPr/>
        </p:nvSpPr>
        <p:spPr>
          <a:xfrm>
            <a:off x="4911891" y="3310642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จากวันที่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6EAC2-C933-4241-9BD6-15FAB94E9046}"/>
              </a:ext>
            </a:extLst>
          </p:cNvPr>
          <p:cNvSpPr txBox="1"/>
          <p:nvPr/>
        </p:nvSpPr>
        <p:spPr>
          <a:xfrm>
            <a:off x="4911891" y="3731815"/>
            <a:ext cx="916163" cy="40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ถึงวันที่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3A30-1354-42F7-BAF8-7F6630C8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31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946A0E-6BA8-4746-9118-F70BE9874F01}"/>
              </a:ext>
            </a:extLst>
          </p:cNvPr>
          <p:cNvGrpSpPr/>
          <p:nvPr/>
        </p:nvGrpSpPr>
        <p:grpSpPr>
          <a:xfrm>
            <a:off x="542864" y="347682"/>
            <a:ext cx="11087800" cy="6182428"/>
            <a:chOff x="542864" y="347682"/>
            <a:chExt cx="11087800" cy="6182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4032F2-1A3D-438E-8F88-528C1C353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64" y="1894125"/>
              <a:ext cx="11087800" cy="463598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74790B-1E93-4CE2-BEC8-925A7BBA5759}"/>
                </a:ext>
              </a:extLst>
            </p:cNvPr>
            <p:cNvSpPr/>
            <p:nvPr/>
          </p:nvSpPr>
          <p:spPr>
            <a:xfrm>
              <a:off x="3983963" y="2334305"/>
              <a:ext cx="2993514" cy="4060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2DB5D7-D0E2-4E86-A5E9-D213F0F9A205}"/>
                </a:ext>
              </a:extLst>
            </p:cNvPr>
            <p:cNvSpPr/>
            <p:nvPr/>
          </p:nvSpPr>
          <p:spPr>
            <a:xfrm>
              <a:off x="1030753" y="3170816"/>
              <a:ext cx="2410608" cy="10918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5965D-B15D-4334-866E-809ECACB8714}"/>
                </a:ext>
              </a:extLst>
            </p:cNvPr>
            <p:cNvSpPr txBox="1"/>
            <p:nvPr/>
          </p:nvSpPr>
          <p:spPr>
            <a:xfrm>
              <a:off x="3038766" y="1137401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18A2D1-F252-46A4-B7FC-2991C10DD1FD}"/>
                </a:ext>
              </a:extLst>
            </p:cNvPr>
            <p:cNvSpPr txBox="1"/>
            <p:nvPr/>
          </p:nvSpPr>
          <p:spPr>
            <a:xfrm>
              <a:off x="8644330" y="2696510"/>
              <a:ext cx="2831778" cy="4841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D02C44-0091-4DF9-96E8-529DF367347F}"/>
                </a:ext>
              </a:extLst>
            </p:cNvPr>
            <p:cNvSpPr txBox="1"/>
            <p:nvPr/>
          </p:nvSpPr>
          <p:spPr>
            <a:xfrm>
              <a:off x="1958109" y="347682"/>
              <a:ext cx="8552873" cy="626035"/>
            </a:xfrm>
            <a:custGeom>
              <a:avLst/>
              <a:gdLst>
                <a:gd name="connsiteX0" fmla="*/ 0 w 8552873"/>
                <a:gd name="connsiteY0" fmla="*/ 0 h 626035"/>
                <a:gd name="connsiteX1" fmla="*/ 8552873 w 8552873"/>
                <a:gd name="connsiteY1" fmla="*/ 0 h 626035"/>
                <a:gd name="connsiteX2" fmla="*/ 8552873 w 8552873"/>
                <a:gd name="connsiteY2" fmla="*/ 626035 h 626035"/>
                <a:gd name="connsiteX3" fmla="*/ 0 w 8552873"/>
                <a:gd name="connsiteY3" fmla="*/ 626035 h 626035"/>
                <a:gd name="connsiteX4" fmla="*/ 0 w 8552873"/>
                <a:gd name="connsiteY4" fmla="*/ 0 h 62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2873" h="626035" fill="none" extrusionOk="0">
                  <a:moveTo>
                    <a:pt x="0" y="0"/>
                  </a:moveTo>
                  <a:cubicBezTo>
                    <a:pt x="3608287" y="79730"/>
                    <a:pt x="6605235" y="36783"/>
                    <a:pt x="8552873" y="0"/>
                  </a:cubicBezTo>
                  <a:cubicBezTo>
                    <a:pt x="8573660" y="89984"/>
                    <a:pt x="8553912" y="369947"/>
                    <a:pt x="8552873" y="626035"/>
                  </a:cubicBezTo>
                  <a:cubicBezTo>
                    <a:pt x="4794727" y="625665"/>
                    <a:pt x="1859727" y="534549"/>
                    <a:pt x="0" y="626035"/>
                  </a:cubicBezTo>
                  <a:cubicBezTo>
                    <a:pt x="-34161" y="421789"/>
                    <a:pt x="47746" y="151978"/>
                    <a:pt x="0" y="0"/>
                  </a:cubicBezTo>
                  <a:close/>
                </a:path>
                <a:path w="8552873" h="626035" stroke="0" extrusionOk="0">
                  <a:moveTo>
                    <a:pt x="0" y="0"/>
                  </a:moveTo>
                  <a:cubicBezTo>
                    <a:pt x="3992456" y="144922"/>
                    <a:pt x="6023609" y="-82885"/>
                    <a:pt x="8552873" y="0"/>
                  </a:cubicBezTo>
                  <a:cubicBezTo>
                    <a:pt x="8534764" y="227961"/>
                    <a:pt x="8498141" y="539442"/>
                    <a:pt x="8552873" y="626035"/>
                  </a:cubicBezTo>
                  <a:cubicBezTo>
                    <a:pt x="5030199" y="732498"/>
                    <a:pt x="2149756" y="783556"/>
                    <a:pt x="0" y="626035"/>
                  </a:cubicBezTo>
                  <a:cubicBezTo>
                    <a:pt x="4257" y="549077"/>
                    <a:pt x="18630" y="244639"/>
                    <a:pt x="0" y="0"/>
                  </a:cubicBezTo>
                  <a:close/>
                </a:path>
              </a:pathLst>
            </a:custGeom>
            <a:solidFill>
              <a:srgbClr val="EFEF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D2ED71-9558-48B8-A2DE-163088BDA269}"/>
                </a:ext>
              </a:extLst>
            </p:cNvPr>
            <p:cNvSpPr/>
            <p:nvPr/>
          </p:nvSpPr>
          <p:spPr>
            <a:xfrm>
              <a:off x="2236057" y="3870036"/>
              <a:ext cx="405543" cy="26785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661479-4C49-4E19-8A87-C3BCA9F9306F}"/>
                </a:ext>
              </a:extLst>
            </p:cNvPr>
            <p:cNvSpPr/>
            <p:nvPr/>
          </p:nvSpPr>
          <p:spPr>
            <a:xfrm>
              <a:off x="4183140" y="2833812"/>
              <a:ext cx="2993514" cy="1747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FA0D857-9BCB-410D-B95D-CB0F3BF95A6C}"/>
                </a:ext>
              </a:extLst>
            </p:cNvPr>
            <p:cNvSpPr/>
            <p:nvPr/>
          </p:nvSpPr>
          <p:spPr>
            <a:xfrm>
              <a:off x="9448801" y="3310642"/>
              <a:ext cx="258617" cy="12705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Curved Right 14">
              <a:extLst>
                <a:ext uri="{FF2B5EF4-FFF2-40B4-BE49-F238E27FC236}">
                  <a16:creationId xmlns:a16="http://schemas.microsoft.com/office/drawing/2014/main" id="{9178F05D-CB29-4A17-B9D0-E7BFC48E2994}"/>
                </a:ext>
              </a:extLst>
            </p:cNvPr>
            <p:cNvSpPr/>
            <p:nvPr/>
          </p:nvSpPr>
          <p:spPr>
            <a:xfrm rot="20931850">
              <a:off x="8756073" y="3310642"/>
              <a:ext cx="581891" cy="697940"/>
            </a:xfrm>
            <a:prstGeom prst="curved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808E76-8533-4706-AF1D-115EC219EE81}"/>
                </a:ext>
              </a:extLst>
            </p:cNvPr>
            <p:cNvSpPr/>
            <p:nvPr/>
          </p:nvSpPr>
          <p:spPr>
            <a:xfrm>
              <a:off x="6576291" y="3021409"/>
              <a:ext cx="401186" cy="2892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7DBB3E-A5E3-4C98-9FF4-44CA47E68965}"/>
                </a:ext>
              </a:extLst>
            </p:cNvPr>
            <p:cNvSpPr/>
            <p:nvPr/>
          </p:nvSpPr>
          <p:spPr>
            <a:xfrm>
              <a:off x="9818255" y="2259250"/>
              <a:ext cx="443345" cy="35691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F0FB8-5924-479C-8D59-8AE3FF59D728}"/>
                </a:ext>
              </a:extLst>
            </p:cNvPr>
            <p:cNvSpPr txBox="1"/>
            <p:nvPr/>
          </p:nvSpPr>
          <p:spPr>
            <a:xfrm>
              <a:off x="561336" y="4521308"/>
              <a:ext cx="3297382" cy="1323439"/>
            </a:xfrm>
            <a:custGeom>
              <a:avLst/>
              <a:gdLst>
                <a:gd name="connsiteX0" fmla="*/ 0 w 3297382"/>
                <a:gd name="connsiteY0" fmla="*/ 0 h 1323439"/>
                <a:gd name="connsiteX1" fmla="*/ 3297382 w 3297382"/>
                <a:gd name="connsiteY1" fmla="*/ 0 h 1323439"/>
                <a:gd name="connsiteX2" fmla="*/ 3297382 w 3297382"/>
                <a:gd name="connsiteY2" fmla="*/ 1323439 h 1323439"/>
                <a:gd name="connsiteX3" fmla="*/ 0 w 3297382"/>
                <a:gd name="connsiteY3" fmla="*/ 1323439 h 1323439"/>
                <a:gd name="connsiteX4" fmla="*/ 0 w 3297382"/>
                <a:gd name="connsiteY4" fmla="*/ 0 h 132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323439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275259" y="363051"/>
                    <a:pt x="3245480" y="1113714"/>
                    <a:pt x="3297382" y="1323439"/>
                  </a:cubicBezTo>
                  <a:cubicBezTo>
                    <a:pt x="2714723" y="1343900"/>
                    <a:pt x="439162" y="1216032"/>
                    <a:pt x="0" y="1323439"/>
                  </a:cubicBezTo>
                  <a:cubicBezTo>
                    <a:pt x="-26578" y="1055930"/>
                    <a:pt x="46127" y="599976"/>
                    <a:pt x="0" y="0"/>
                  </a:cubicBezTo>
                  <a:close/>
                </a:path>
                <a:path w="3297382" h="1323439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349163" y="239570"/>
                    <a:pt x="3205950" y="879576"/>
                    <a:pt x="3297382" y="1323439"/>
                  </a:cubicBezTo>
                  <a:cubicBezTo>
                    <a:pt x="1713074" y="1405066"/>
                    <a:pt x="871542" y="1346688"/>
                    <a:pt x="0" y="1323439"/>
                  </a:cubicBezTo>
                  <a:cubicBezTo>
                    <a:pt x="38172" y="893708"/>
                    <a:pt x="-13433" y="362682"/>
                    <a:pt x="0" y="0"/>
                  </a:cubicBezTo>
                  <a:close/>
                </a:path>
              </a:pathLst>
            </a:custGeom>
            <a:solidFill>
              <a:srgbClr val="FEFDE2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4FB346-1D2E-4C2C-A15A-1977890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32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D2C26-D40A-4C5E-A725-08E2BF05FA45}"/>
              </a:ext>
            </a:extLst>
          </p:cNvPr>
          <p:cNvGrpSpPr/>
          <p:nvPr/>
        </p:nvGrpSpPr>
        <p:grpSpPr>
          <a:xfrm>
            <a:off x="665020" y="134709"/>
            <a:ext cx="11018982" cy="6445450"/>
            <a:chOff x="665020" y="134709"/>
            <a:chExt cx="11018982" cy="6445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C71B24-B7D0-4FCB-96FA-262CA476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20" y="1759359"/>
              <a:ext cx="11018982" cy="4820800"/>
            </a:xfrm>
            <a:prstGeom prst="rect">
              <a:avLst/>
            </a:prstGeom>
            <a:ln w="19050">
              <a:solidFill>
                <a:srgbClr val="DCB9FF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4ABE73-9E0B-4909-B73A-AF0357450F14}"/>
                </a:ext>
              </a:extLst>
            </p:cNvPr>
            <p:cNvSpPr txBox="1"/>
            <p:nvPr/>
          </p:nvSpPr>
          <p:spPr>
            <a:xfrm>
              <a:off x="8453900" y="3225937"/>
              <a:ext cx="1692185" cy="800219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เลือกเงื่อนไขที่ต้องการ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5ED671-BF6D-4C0B-93C3-0FF71F51111E}"/>
                </a:ext>
              </a:extLst>
            </p:cNvPr>
            <p:cNvSpPr txBox="1"/>
            <p:nvPr/>
          </p:nvSpPr>
          <p:spPr>
            <a:xfrm>
              <a:off x="7281958" y="5029334"/>
              <a:ext cx="3102292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84964-24E2-4966-9EBB-8FCDD215D251}"/>
                </a:ext>
              </a:extLst>
            </p:cNvPr>
            <p:cNvSpPr txBox="1"/>
            <p:nvPr/>
          </p:nvSpPr>
          <p:spPr>
            <a:xfrm>
              <a:off x="8896217" y="2023711"/>
              <a:ext cx="1692184" cy="44627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กด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F04CF-2B51-454D-A93C-E6AA54F6A7DB}"/>
                </a:ext>
              </a:extLst>
            </p:cNvPr>
            <p:cNvSpPr/>
            <p:nvPr/>
          </p:nvSpPr>
          <p:spPr>
            <a:xfrm>
              <a:off x="10599381" y="2073392"/>
              <a:ext cx="361465" cy="3804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8B1A00-32DC-440B-92B8-FBC2873E717F}"/>
                </a:ext>
              </a:extLst>
            </p:cNvPr>
            <p:cNvSpPr txBox="1"/>
            <p:nvPr/>
          </p:nvSpPr>
          <p:spPr>
            <a:xfrm>
              <a:off x="2095714" y="134709"/>
              <a:ext cx="8245082" cy="630942"/>
            </a:xfrm>
            <a:custGeom>
              <a:avLst/>
              <a:gdLst>
                <a:gd name="connsiteX0" fmla="*/ 0 w 8245082"/>
                <a:gd name="connsiteY0" fmla="*/ 0 h 630942"/>
                <a:gd name="connsiteX1" fmla="*/ 8245082 w 8245082"/>
                <a:gd name="connsiteY1" fmla="*/ 0 h 630942"/>
                <a:gd name="connsiteX2" fmla="*/ 8245082 w 8245082"/>
                <a:gd name="connsiteY2" fmla="*/ 630942 h 630942"/>
                <a:gd name="connsiteX3" fmla="*/ 0 w 8245082"/>
                <a:gd name="connsiteY3" fmla="*/ 630942 h 630942"/>
                <a:gd name="connsiteX4" fmla="*/ 0 w 8245082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5082" h="630942" fill="none" extrusionOk="0">
                  <a:moveTo>
                    <a:pt x="0" y="0"/>
                  </a:moveTo>
                  <a:cubicBezTo>
                    <a:pt x="1118786" y="79730"/>
                    <a:pt x="6996023" y="36783"/>
                    <a:pt x="8245082" y="0"/>
                  </a:cubicBezTo>
                  <a:cubicBezTo>
                    <a:pt x="8299627" y="190550"/>
                    <a:pt x="8189083" y="346607"/>
                    <a:pt x="8245082" y="630942"/>
                  </a:cubicBezTo>
                  <a:cubicBezTo>
                    <a:pt x="7166847" y="630572"/>
                    <a:pt x="3970539" y="539456"/>
                    <a:pt x="0" y="630942"/>
                  </a:cubicBezTo>
                  <a:cubicBezTo>
                    <a:pt x="-39126" y="518982"/>
                    <a:pt x="35573" y="84870"/>
                    <a:pt x="0" y="0"/>
                  </a:cubicBezTo>
                  <a:close/>
                </a:path>
                <a:path w="8245082" h="630942" stroke="0" extrusionOk="0">
                  <a:moveTo>
                    <a:pt x="0" y="0"/>
                  </a:moveTo>
                  <a:cubicBezTo>
                    <a:pt x="2741547" y="144922"/>
                    <a:pt x="6000259" y="-82885"/>
                    <a:pt x="8245082" y="0"/>
                  </a:cubicBezTo>
                  <a:cubicBezTo>
                    <a:pt x="8237661" y="76550"/>
                    <a:pt x="8204220" y="537186"/>
                    <a:pt x="8245082" y="630942"/>
                  </a:cubicBezTo>
                  <a:cubicBezTo>
                    <a:pt x="6480857" y="737405"/>
                    <a:pt x="2615484" y="788463"/>
                    <a:pt x="0" y="630942"/>
                  </a:cubicBezTo>
                  <a:cubicBezTo>
                    <a:pt x="34640" y="431550"/>
                    <a:pt x="-51150" y="298477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2506166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Asset Addition Entry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(การเพิ่มมูลค่าทรัพย์สิน)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66395B-F81D-4007-A422-81EDA4B2BD1B}"/>
                </a:ext>
              </a:extLst>
            </p:cNvPr>
            <p:cNvSpPr/>
            <p:nvPr/>
          </p:nvSpPr>
          <p:spPr>
            <a:xfrm>
              <a:off x="8519725" y="3284911"/>
              <a:ext cx="307380" cy="33447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8E308F-CD73-4160-B798-61BD98A8F453}"/>
                </a:ext>
              </a:extLst>
            </p:cNvPr>
            <p:cNvSpPr/>
            <p:nvPr/>
          </p:nvSpPr>
          <p:spPr>
            <a:xfrm>
              <a:off x="7330195" y="5076001"/>
              <a:ext cx="307380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D911D9-0237-45B2-9D1F-0EB8031C00BB}"/>
                </a:ext>
              </a:extLst>
            </p:cNvPr>
            <p:cNvSpPr/>
            <p:nvPr/>
          </p:nvSpPr>
          <p:spPr>
            <a:xfrm>
              <a:off x="8970385" y="2063453"/>
              <a:ext cx="307380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8E10C-AE90-43B3-B577-A07B571BE8B5}"/>
                </a:ext>
              </a:extLst>
            </p:cNvPr>
            <p:cNvSpPr/>
            <p:nvPr/>
          </p:nvSpPr>
          <p:spPr>
            <a:xfrm>
              <a:off x="1485690" y="2488784"/>
              <a:ext cx="6743909" cy="20834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B18A6A-38AB-4F7E-B7C3-C1CE487A568D}"/>
                </a:ext>
              </a:extLst>
            </p:cNvPr>
            <p:cNvSpPr/>
            <p:nvPr/>
          </p:nvSpPr>
          <p:spPr>
            <a:xfrm>
              <a:off x="1494931" y="4748189"/>
              <a:ext cx="5611537" cy="1204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6EF044-2A48-45D2-96AE-41A802A392D1}"/>
                </a:ext>
              </a:extLst>
            </p:cNvPr>
            <p:cNvSpPr txBox="1"/>
            <p:nvPr/>
          </p:nvSpPr>
          <p:spPr>
            <a:xfrm>
              <a:off x="3112841" y="999334"/>
              <a:ext cx="6410035" cy="519150"/>
            </a:xfrm>
            <a:custGeom>
              <a:avLst/>
              <a:gdLst>
                <a:gd name="connsiteX0" fmla="*/ 0 w 6410035"/>
                <a:gd name="connsiteY0" fmla="*/ 0 h 519150"/>
                <a:gd name="connsiteX1" fmla="*/ 6410035 w 6410035"/>
                <a:gd name="connsiteY1" fmla="*/ 0 h 519150"/>
                <a:gd name="connsiteX2" fmla="*/ 6410035 w 6410035"/>
                <a:gd name="connsiteY2" fmla="*/ 519150 h 519150"/>
                <a:gd name="connsiteX3" fmla="*/ 0 w 6410035"/>
                <a:gd name="connsiteY3" fmla="*/ 519150 h 519150"/>
                <a:gd name="connsiteX4" fmla="*/ 0 w 6410035"/>
                <a:gd name="connsiteY4" fmla="*/ 0 h 5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035" h="519150" fill="none" extrusionOk="0">
                  <a:moveTo>
                    <a:pt x="0" y="0"/>
                  </a:moveTo>
                  <a:cubicBezTo>
                    <a:pt x="1306001" y="144240"/>
                    <a:pt x="3847508" y="-168174"/>
                    <a:pt x="6410035" y="0"/>
                  </a:cubicBezTo>
                  <a:cubicBezTo>
                    <a:pt x="6431170" y="159722"/>
                    <a:pt x="6434301" y="444442"/>
                    <a:pt x="6410035" y="519150"/>
                  </a:cubicBezTo>
                  <a:cubicBezTo>
                    <a:pt x="3308842" y="503370"/>
                    <a:pt x="2833167" y="472557"/>
                    <a:pt x="0" y="519150"/>
                  </a:cubicBezTo>
                  <a:cubicBezTo>
                    <a:pt x="10018" y="346991"/>
                    <a:pt x="38385" y="192890"/>
                    <a:pt x="0" y="0"/>
                  </a:cubicBezTo>
                  <a:close/>
                </a:path>
                <a:path w="6410035" h="519150" stroke="0" extrusionOk="0">
                  <a:moveTo>
                    <a:pt x="0" y="0"/>
                  </a:moveTo>
                  <a:cubicBezTo>
                    <a:pt x="3116907" y="-20465"/>
                    <a:pt x="4354731" y="-70789"/>
                    <a:pt x="6410035" y="0"/>
                  </a:cubicBezTo>
                  <a:cubicBezTo>
                    <a:pt x="6411028" y="189560"/>
                    <a:pt x="6427243" y="303451"/>
                    <a:pt x="6410035" y="519150"/>
                  </a:cubicBezTo>
                  <a:cubicBezTo>
                    <a:pt x="4763859" y="608137"/>
                    <a:pt x="2330390" y="482284"/>
                    <a:pt x="0" y="519150"/>
                  </a:cubicBezTo>
                  <a:cubicBezTo>
                    <a:pt x="16109" y="371846"/>
                    <a:pt x="-9351" y="80372"/>
                    <a:pt x="0" y="0"/>
                  </a:cubicBezTo>
                  <a:close/>
                </a:path>
              </a:pathLst>
            </a:custGeom>
            <a:solidFill>
              <a:srgbClr val="FDFCC8"/>
            </a:solidFill>
            <a:ln>
              <a:extLst>
                <a:ext uri="{C807C97D-BFC1-408E-A445-0C87EB9F89A2}">
                  <ask:lineSketchStyleProps xmlns:ask="http://schemas.microsoft.com/office/drawing/2018/sketchyshapes" sd="20800495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เมื่อตรวจสอบความถูกต้องเรียบร้อยแล้ว ต้องทำการโพสต์ไป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F7BEFB-0C00-477B-8CBC-7DEA6732402C}"/>
                </a:ext>
              </a:extLst>
            </p:cNvPr>
            <p:cNvSpPr/>
            <p:nvPr/>
          </p:nvSpPr>
          <p:spPr>
            <a:xfrm>
              <a:off x="6428509" y="2854035"/>
              <a:ext cx="1653309" cy="31403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n w="28575"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3E22B1-DA89-4C30-B21A-3FB3614CBA90}"/>
                </a:ext>
              </a:extLst>
            </p:cNvPr>
            <p:cNvSpPr txBox="1"/>
            <p:nvPr/>
          </p:nvSpPr>
          <p:spPr>
            <a:xfrm>
              <a:off x="5570985" y="2463911"/>
              <a:ext cx="28829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60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BB0D7-4CE3-45B7-96CA-302837A0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33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99CDD-6547-45D1-A04A-FCBEE14A3E47}"/>
              </a:ext>
            </a:extLst>
          </p:cNvPr>
          <p:cNvGrpSpPr/>
          <p:nvPr/>
        </p:nvGrpSpPr>
        <p:grpSpPr>
          <a:xfrm>
            <a:off x="655781" y="360763"/>
            <a:ext cx="10935855" cy="6070463"/>
            <a:chOff x="849747" y="351527"/>
            <a:chExt cx="10522120" cy="6070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E2AE40-C22A-4FBE-A599-C9817E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747" y="1303136"/>
              <a:ext cx="10522120" cy="5118854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68613B-EA97-4690-8537-9392A7E81D26}"/>
                </a:ext>
              </a:extLst>
            </p:cNvPr>
            <p:cNvSpPr/>
            <p:nvPr/>
          </p:nvSpPr>
          <p:spPr>
            <a:xfrm>
              <a:off x="9826008" y="2988775"/>
              <a:ext cx="1442927" cy="257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FBC005-6C04-4277-8638-AECA4E725D33}"/>
                </a:ext>
              </a:extLst>
            </p:cNvPr>
            <p:cNvSpPr txBox="1"/>
            <p:nvPr/>
          </p:nvSpPr>
          <p:spPr>
            <a:xfrm>
              <a:off x="1116356" y="351527"/>
              <a:ext cx="10032004" cy="553998"/>
            </a:xfrm>
            <a:custGeom>
              <a:avLst/>
              <a:gdLst>
                <a:gd name="connsiteX0" fmla="*/ 0 w 10032004"/>
                <a:gd name="connsiteY0" fmla="*/ 0 h 553998"/>
                <a:gd name="connsiteX1" fmla="*/ 10032004 w 10032004"/>
                <a:gd name="connsiteY1" fmla="*/ 0 h 553998"/>
                <a:gd name="connsiteX2" fmla="*/ 10032004 w 10032004"/>
                <a:gd name="connsiteY2" fmla="*/ 553998 h 553998"/>
                <a:gd name="connsiteX3" fmla="*/ 0 w 10032004"/>
                <a:gd name="connsiteY3" fmla="*/ 553998 h 553998"/>
                <a:gd name="connsiteX4" fmla="*/ 0 w 10032004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4" h="553998" fill="none" extrusionOk="0">
                  <a:moveTo>
                    <a:pt x="0" y="0"/>
                  </a:moveTo>
                  <a:cubicBezTo>
                    <a:pt x="3431827" y="-33775"/>
                    <a:pt x="8733635" y="138873"/>
                    <a:pt x="10032004" y="0"/>
                  </a:cubicBezTo>
                  <a:cubicBezTo>
                    <a:pt x="10018472" y="217133"/>
                    <a:pt x="10022955" y="286530"/>
                    <a:pt x="10032004" y="553998"/>
                  </a:cubicBezTo>
                  <a:cubicBezTo>
                    <a:pt x="5382898" y="416668"/>
                    <a:pt x="3796053" y="416142"/>
                    <a:pt x="0" y="553998"/>
                  </a:cubicBezTo>
                  <a:cubicBezTo>
                    <a:pt x="16351" y="288350"/>
                    <a:pt x="34777" y="254803"/>
                    <a:pt x="0" y="0"/>
                  </a:cubicBezTo>
                  <a:close/>
                </a:path>
                <a:path w="10032004" h="553998" stroke="0" extrusionOk="0">
                  <a:moveTo>
                    <a:pt x="0" y="0"/>
                  </a:moveTo>
                  <a:cubicBezTo>
                    <a:pt x="2047344" y="-101487"/>
                    <a:pt x="8169965" y="-162162"/>
                    <a:pt x="10032004" y="0"/>
                  </a:cubicBezTo>
                  <a:cubicBezTo>
                    <a:pt x="10072640" y="255391"/>
                    <a:pt x="10056972" y="410239"/>
                    <a:pt x="10032004" y="553998"/>
                  </a:cubicBezTo>
                  <a:cubicBezTo>
                    <a:pt x="8845720" y="604063"/>
                    <a:pt x="1346836" y="395549"/>
                    <a:pt x="0" y="553998"/>
                  </a:cubicBezTo>
                  <a:cubicBezTo>
                    <a:pt x="-5889" y="335408"/>
                    <a:pt x="37705" y="218844"/>
                    <a:pt x="0" y="0"/>
                  </a:cubicBezTo>
                  <a:close/>
                </a:path>
              </a:pathLst>
            </a:custGeom>
            <a:solidFill>
              <a:srgbClr val="E1F4FF"/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ผ่านแล้ว ให้กลับไปที่หน้า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Additions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125EE-4E39-4DAA-AD9F-27E3AB60EED5}"/>
                </a:ext>
              </a:extLst>
            </p:cNvPr>
            <p:cNvSpPr/>
            <p:nvPr/>
          </p:nvSpPr>
          <p:spPr>
            <a:xfrm>
              <a:off x="2868211" y="1992785"/>
              <a:ext cx="4714846" cy="17605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02A87C-83A3-4D6D-A183-7F27344768EF}"/>
                </a:ext>
              </a:extLst>
            </p:cNvPr>
            <p:cNvSpPr txBox="1"/>
            <p:nvPr/>
          </p:nvSpPr>
          <p:spPr>
            <a:xfrm>
              <a:off x="9504215" y="3661610"/>
              <a:ext cx="1838038" cy="70788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 สถานะจะขึ้น </a:t>
              </a:r>
              <a:r>
                <a:rPr lang="en-US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0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FBA0CC0-57E1-4172-98B3-3455619AA970}"/>
                </a:ext>
              </a:extLst>
            </p:cNvPr>
            <p:cNvSpPr/>
            <p:nvPr/>
          </p:nvSpPr>
          <p:spPr>
            <a:xfrm rot="16200000">
              <a:off x="10369300" y="3309553"/>
              <a:ext cx="325785" cy="27161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2517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FB3539-8EF1-4579-B36B-8E10C1E15FD1}"/>
              </a:ext>
            </a:extLst>
          </p:cNvPr>
          <p:cNvSpPr txBox="1"/>
          <p:nvPr/>
        </p:nvSpPr>
        <p:spPr>
          <a:xfrm>
            <a:off x="3857862" y="3371820"/>
            <a:ext cx="896477" cy="12464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no.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ใหม่ แต่ </a:t>
            </a:r>
            <a:r>
              <a:rPr lang="en-US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15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หลายครั้ง ด้วยเลขที่เดิม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6259A-5F26-4DEC-B185-A4AD0A2E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34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39864-5487-4729-AB44-415DBEE86104}"/>
              </a:ext>
            </a:extLst>
          </p:cNvPr>
          <p:cNvGrpSpPr/>
          <p:nvPr/>
        </p:nvGrpSpPr>
        <p:grpSpPr>
          <a:xfrm>
            <a:off x="655784" y="313532"/>
            <a:ext cx="11009754" cy="6050329"/>
            <a:chOff x="655784" y="378187"/>
            <a:chExt cx="11009754" cy="6050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71033-0398-4EEF-A12D-153974486442}"/>
                </a:ext>
              </a:extLst>
            </p:cNvPr>
            <p:cNvSpPr txBox="1"/>
            <p:nvPr/>
          </p:nvSpPr>
          <p:spPr>
            <a:xfrm>
              <a:off x="2695264" y="1157462"/>
              <a:ext cx="7266889" cy="477054"/>
            </a:xfrm>
            <a:custGeom>
              <a:avLst/>
              <a:gdLst>
                <a:gd name="connsiteX0" fmla="*/ 0 w 7266889"/>
                <a:gd name="connsiteY0" fmla="*/ 0 h 477054"/>
                <a:gd name="connsiteX1" fmla="*/ 733295 w 7266889"/>
                <a:gd name="connsiteY1" fmla="*/ 0 h 477054"/>
                <a:gd name="connsiteX2" fmla="*/ 1321253 w 7266889"/>
                <a:gd name="connsiteY2" fmla="*/ 0 h 477054"/>
                <a:gd name="connsiteX3" fmla="*/ 1909210 w 7266889"/>
                <a:gd name="connsiteY3" fmla="*/ 0 h 477054"/>
                <a:gd name="connsiteX4" fmla="*/ 2569836 w 7266889"/>
                <a:gd name="connsiteY4" fmla="*/ 0 h 477054"/>
                <a:gd name="connsiteX5" fmla="*/ 3375800 w 7266889"/>
                <a:gd name="connsiteY5" fmla="*/ 0 h 477054"/>
                <a:gd name="connsiteX6" fmla="*/ 4109095 w 7266889"/>
                <a:gd name="connsiteY6" fmla="*/ 0 h 477054"/>
                <a:gd name="connsiteX7" fmla="*/ 4769722 w 7266889"/>
                <a:gd name="connsiteY7" fmla="*/ 0 h 477054"/>
                <a:gd name="connsiteX8" fmla="*/ 5503017 w 7266889"/>
                <a:gd name="connsiteY8" fmla="*/ 0 h 477054"/>
                <a:gd name="connsiteX9" fmla="*/ 6308981 w 7266889"/>
                <a:gd name="connsiteY9" fmla="*/ 0 h 477054"/>
                <a:gd name="connsiteX10" fmla="*/ 7266889 w 7266889"/>
                <a:gd name="connsiteY10" fmla="*/ 0 h 477054"/>
                <a:gd name="connsiteX11" fmla="*/ 7266889 w 7266889"/>
                <a:gd name="connsiteY11" fmla="*/ 477054 h 477054"/>
                <a:gd name="connsiteX12" fmla="*/ 6751601 w 7266889"/>
                <a:gd name="connsiteY12" fmla="*/ 477054 h 477054"/>
                <a:gd name="connsiteX13" fmla="*/ 6308981 w 7266889"/>
                <a:gd name="connsiteY13" fmla="*/ 477054 h 477054"/>
                <a:gd name="connsiteX14" fmla="*/ 5793692 w 7266889"/>
                <a:gd name="connsiteY14" fmla="*/ 477054 h 477054"/>
                <a:gd name="connsiteX15" fmla="*/ 5133066 w 7266889"/>
                <a:gd name="connsiteY15" fmla="*/ 477054 h 477054"/>
                <a:gd name="connsiteX16" fmla="*/ 4472440 w 7266889"/>
                <a:gd name="connsiteY16" fmla="*/ 477054 h 477054"/>
                <a:gd name="connsiteX17" fmla="*/ 3739145 w 7266889"/>
                <a:gd name="connsiteY17" fmla="*/ 477054 h 477054"/>
                <a:gd name="connsiteX18" fmla="*/ 3078518 w 7266889"/>
                <a:gd name="connsiteY18" fmla="*/ 477054 h 477054"/>
                <a:gd name="connsiteX19" fmla="*/ 2635899 w 7266889"/>
                <a:gd name="connsiteY19" fmla="*/ 477054 h 477054"/>
                <a:gd name="connsiteX20" fmla="*/ 2047941 w 7266889"/>
                <a:gd name="connsiteY20" fmla="*/ 477054 h 477054"/>
                <a:gd name="connsiteX21" fmla="*/ 1241977 w 7266889"/>
                <a:gd name="connsiteY21" fmla="*/ 477054 h 477054"/>
                <a:gd name="connsiteX22" fmla="*/ 654020 w 7266889"/>
                <a:gd name="connsiteY22" fmla="*/ 477054 h 477054"/>
                <a:gd name="connsiteX23" fmla="*/ 0 w 7266889"/>
                <a:gd name="connsiteY23" fmla="*/ 477054 h 477054"/>
                <a:gd name="connsiteX24" fmla="*/ 0 w 7266889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66889" h="477054" fill="none" extrusionOk="0">
                  <a:moveTo>
                    <a:pt x="0" y="0"/>
                  </a:moveTo>
                  <a:cubicBezTo>
                    <a:pt x="208992" y="-35389"/>
                    <a:pt x="584938" y="3459"/>
                    <a:pt x="733295" y="0"/>
                  </a:cubicBezTo>
                  <a:cubicBezTo>
                    <a:pt x="881653" y="-3459"/>
                    <a:pt x="1055329" y="-11707"/>
                    <a:pt x="1321253" y="0"/>
                  </a:cubicBezTo>
                  <a:cubicBezTo>
                    <a:pt x="1587177" y="11707"/>
                    <a:pt x="1715728" y="12346"/>
                    <a:pt x="1909210" y="0"/>
                  </a:cubicBezTo>
                  <a:cubicBezTo>
                    <a:pt x="2102692" y="-12346"/>
                    <a:pt x="2359513" y="-27603"/>
                    <a:pt x="2569836" y="0"/>
                  </a:cubicBezTo>
                  <a:cubicBezTo>
                    <a:pt x="2780159" y="27603"/>
                    <a:pt x="3149833" y="-32084"/>
                    <a:pt x="3375800" y="0"/>
                  </a:cubicBezTo>
                  <a:cubicBezTo>
                    <a:pt x="3601767" y="32084"/>
                    <a:pt x="3953489" y="-26244"/>
                    <a:pt x="4109095" y="0"/>
                  </a:cubicBezTo>
                  <a:cubicBezTo>
                    <a:pt x="4264702" y="26244"/>
                    <a:pt x="4533128" y="10868"/>
                    <a:pt x="4769722" y="0"/>
                  </a:cubicBezTo>
                  <a:cubicBezTo>
                    <a:pt x="5006316" y="-10868"/>
                    <a:pt x="5290850" y="440"/>
                    <a:pt x="5503017" y="0"/>
                  </a:cubicBezTo>
                  <a:cubicBezTo>
                    <a:pt x="5715185" y="-440"/>
                    <a:pt x="6000979" y="-19148"/>
                    <a:pt x="6308981" y="0"/>
                  </a:cubicBezTo>
                  <a:cubicBezTo>
                    <a:pt x="6616983" y="19148"/>
                    <a:pt x="6978486" y="47496"/>
                    <a:pt x="7266889" y="0"/>
                  </a:cubicBezTo>
                  <a:cubicBezTo>
                    <a:pt x="7289470" y="192393"/>
                    <a:pt x="7254870" y="352313"/>
                    <a:pt x="7266889" y="477054"/>
                  </a:cubicBezTo>
                  <a:cubicBezTo>
                    <a:pt x="7123642" y="484846"/>
                    <a:pt x="6953587" y="480282"/>
                    <a:pt x="6751601" y="477054"/>
                  </a:cubicBezTo>
                  <a:cubicBezTo>
                    <a:pt x="6549615" y="473826"/>
                    <a:pt x="6407425" y="469734"/>
                    <a:pt x="6308981" y="477054"/>
                  </a:cubicBezTo>
                  <a:cubicBezTo>
                    <a:pt x="6210537" y="484374"/>
                    <a:pt x="5998440" y="495157"/>
                    <a:pt x="5793692" y="477054"/>
                  </a:cubicBezTo>
                  <a:cubicBezTo>
                    <a:pt x="5588944" y="458951"/>
                    <a:pt x="5449388" y="452239"/>
                    <a:pt x="5133066" y="477054"/>
                  </a:cubicBezTo>
                  <a:cubicBezTo>
                    <a:pt x="4816744" y="501869"/>
                    <a:pt x="4632623" y="499730"/>
                    <a:pt x="4472440" y="477054"/>
                  </a:cubicBezTo>
                  <a:cubicBezTo>
                    <a:pt x="4312257" y="454378"/>
                    <a:pt x="3943049" y="478630"/>
                    <a:pt x="3739145" y="477054"/>
                  </a:cubicBezTo>
                  <a:cubicBezTo>
                    <a:pt x="3535242" y="475478"/>
                    <a:pt x="3360385" y="487805"/>
                    <a:pt x="3078518" y="477054"/>
                  </a:cubicBezTo>
                  <a:cubicBezTo>
                    <a:pt x="2796651" y="466303"/>
                    <a:pt x="2728418" y="456026"/>
                    <a:pt x="2635899" y="477054"/>
                  </a:cubicBezTo>
                  <a:cubicBezTo>
                    <a:pt x="2543380" y="498082"/>
                    <a:pt x="2271505" y="453527"/>
                    <a:pt x="2047941" y="477054"/>
                  </a:cubicBezTo>
                  <a:cubicBezTo>
                    <a:pt x="1824377" y="500581"/>
                    <a:pt x="1621819" y="468132"/>
                    <a:pt x="1241977" y="477054"/>
                  </a:cubicBezTo>
                  <a:cubicBezTo>
                    <a:pt x="862135" y="485976"/>
                    <a:pt x="921962" y="471259"/>
                    <a:pt x="654020" y="477054"/>
                  </a:cubicBezTo>
                  <a:cubicBezTo>
                    <a:pt x="386078" y="482849"/>
                    <a:pt x="154918" y="492995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266889" h="477054" stroke="0" extrusionOk="0">
                  <a:moveTo>
                    <a:pt x="0" y="0"/>
                  </a:moveTo>
                  <a:cubicBezTo>
                    <a:pt x="109537" y="-7271"/>
                    <a:pt x="242757" y="-2102"/>
                    <a:pt x="442620" y="0"/>
                  </a:cubicBezTo>
                  <a:cubicBezTo>
                    <a:pt x="642483" y="2102"/>
                    <a:pt x="983783" y="-34896"/>
                    <a:pt x="1248584" y="0"/>
                  </a:cubicBezTo>
                  <a:cubicBezTo>
                    <a:pt x="1513385" y="34896"/>
                    <a:pt x="1518853" y="-5981"/>
                    <a:pt x="1763872" y="0"/>
                  </a:cubicBezTo>
                  <a:cubicBezTo>
                    <a:pt x="2008891" y="5981"/>
                    <a:pt x="2123834" y="-12400"/>
                    <a:pt x="2279161" y="0"/>
                  </a:cubicBezTo>
                  <a:cubicBezTo>
                    <a:pt x="2434488" y="12400"/>
                    <a:pt x="2873669" y="-31282"/>
                    <a:pt x="3085125" y="0"/>
                  </a:cubicBezTo>
                  <a:cubicBezTo>
                    <a:pt x="3296581" y="31282"/>
                    <a:pt x="3334262" y="6554"/>
                    <a:pt x="3527744" y="0"/>
                  </a:cubicBezTo>
                  <a:cubicBezTo>
                    <a:pt x="3721226" y="-6554"/>
                    <a:pt x="3971405" y="-18708"/>
                    <a:pt x="4188371" y="0"/>
                  </a:cubicBezTo>
                  <a:cubicBezTo>
                    <a:pt x="4405337" y="18708"/>
                    <a:pt x="4669597" y="-29452"/>
                    <a:pt x="4921666" y="0"/>
                  </a:cubicBezTo>
                  <a:cubicBezTo>
                    <a:pt x="5173736" y="29452"/>
                    <a:pt x="5293381" y="27249"/>
                    <a:pt x="5509623" y="0"/>
                  </a:cubicBezTo>
                  <a:cubicBezTo>
                    <a:pt x="5725865" y="-27249"/>
                    <a:pt x="5911477" y="-20633"/>
                    <a:pt x="6024912" y="0"/>
                  </a:cubicBezTo>
                  <a:cubicBezTo>
                    <a:pt x="6138347" y="20633"/>
                    <a:pt x="6339296" y="-27224"/>
                    <a:pt x="6612869" y="0"/>
                  </a:cubicBezTo>
                  <a:cubicBezTo>
                    <a:pt x="6886442" y="27224"/>
                    <a:pt x="7065293" y="24795"/>
                    <a:pt x="7266889" y="0"/>
                  </a:cubicBezTo>
                  <a:cubicBezTo>
                    <a:pt x="7252378" y="155916"/>
                    <a:pt x="7265927" y="254065"/>
                    <a:pt x="7266889" y="477054"/>
                  </a:cubicBezTo>
                  <a:cubicBezTo>
                    <a:pt x="7001959" y="487179"/>
                    <a:pt x="6877770" y="482935"/>
                    <a:pt x="6678932" y="477054"/>
                  </a:cubicBezTo>
                  <a:cubicBezTo>
                    <a:pt x="6480094" y="471173"/>
                    <a:pt x="6129695" y="453639"/>
                    <a:pt x="5872968" y="477054"/>
                  </a:cubicBezTo>
                  <a:cubicBezTo>
                    <a:pt x="5616241" y="500469"/>
                    <a:pt x="5567598" y="486272"/>
                    <a:pt x="5430348" y="477054"/>
                  </a:cubicBezTo>
                  <a:cubicBezTo>
                    <a:pt x="5293098" y="467836"/>
                    <a:pt x="5057277" y="479767"/>
                    <a:pt x="4697053" y="477054"/>
                  </a:cubicBezTo>
                  <a:cubicBezTo>
                    <a:pt x="4336830" y="474341"/>
                    <a:pt x="4154700" y="465101"/>
                    <a:pt x="3963758" y="477054"/>
                  </a:cubicBezTo>
                  <a:cubicBezTo>
                    <a:pt x="3772817" y="489007"/>
                    <a:pt x="3545996" y="475914"/>
                    <a:pt x="3230462" y="477054"/>
                  </a:cubicBezTo>
                  <a:cubicBezTo>
                    <a:pt x="2914928" y="478194"/>
                    <a:pt x="2661390" y="487005"/>
                    <a:pt x="2424498" y="477054"/>
                  </a:cubicBezTo>
                  <a:cubicBezTo>
                    <a:pt x="2187606" y="467103"/>
                    <a:pt x="1852363" y="498541"/>
                    <a:pt x="1691203" y="477054"/>
                  </a:cubicBezTo>
                  <a:cubicBezTo>
                    <a:pt x="1530043" y="455567"/>
                    <a:pt x="1270725" y="451779"/>
                    <a:pt x="1030577" y="477054"/>
                  </a:cubicBezTo>
                  <a:cubicBezTo>
                    <a:pt x="790429" y="502329"/>
                    <a:pt x="452299" y="460361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No.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ใหม่ แต่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หลายครั้ง ด้วยเลขที่เดิม)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228C07-A4F8-402C-975D-8AB1A71E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4" y="1938999"/>
              <a:ext cx="11009754" cy="44895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2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113025-D93A-4724-B5BC-52A39FDC6D2C}"/>
                </a:ext>
              </a:extLst>
            </p:cNvPr>
            <p:cNvSpPr/>
            <p:nvPr/>
          </p:nvSpPr>
          <p:spPr>
            <a:xfrm>
              <a:off x="1224159" y="4207404"/>
              <a:ext cx="2085704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A7FD80-138C-4679-BFB9-C7F982D46CBE}"/>
                </a:ext>
              </a:extLst>
            </p:cNvPr>
            <p:cNvSpPr txBox="1"/>
            <p:nvPr/>
          </p:nvSpPr>
          <p:spPr>
            <a:xfrm>
              <a:off x="2445245" y="378187"/>
              <a:ext cx="7622400" cy="553998"/>
            </a:xfrm>
            <a:custGeom>
              <a:avLst/>
              <a:gdLst>
                <a:gd name="connsiteX0" fmla="*/ 0 w 7622400"/>
                <a:gd name="connsiteY0" fmla="*/ 0 h 553998"/>
                <a:gd name="connsiteX1" fmla="*/ 7622400 w 7622400"/>
                <a:gd name="connsiteY1" fmla="*/ 0 h 553998"/>
                <a:gd name="connsiteX2" fmla="*/ 7622400 w 7622400"/>
                <a:gd name="connsiteY2" fmla="*/ 553998 h 553998"/>
                <a:gd name="connsiteX3" fmla="*/ 0 w 7622400"/>
                <a:gd name="connsiteY3" fmla="*/ 553998 h 553998"/>
                <a:gd name="connsiteX4" fmla="*/ 0 w 762240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2400" h="553998" fill="none" extrusionOk="0">
                  <a:moveTo>
                    <a:pt x="0" y="0"/>
                  </a:moveTo>
                  <a:cubicBezTo>
                    <a:pt x="1764785" y="-14931"/>
                    <a:pt x="6283598" y="31643"/>
                    <a:pt x="7622400" y="0"/>
                  </a:cubicBezTo>
                  <a:cubicBezTo>
                    <a:pt x="7582143" y="189340"/>
                    <a:pt x="7616204" y="349411"/>
                    <a:pt x="7622400" y="553998"/>
                  </a:cubicBezTo>
                  <a:cubicBezTo>
                    <a:pt x="6202278" y="491944"/>
                    <a:pt x="2349841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22400" h="553998" stroke="0" extrusionOk="0">
                  <a:moveTo>
                    <a:pt x="0" y="0"/>
                  </a:moveTo>
                  <a:cubicBezTo>
                    <a:pt x="1259190" y="-5264"/>
                    <a:pt x="5240568" y="84467"/>
                    <a:pt x="7622400" y="0"/>
                  </a:cubicBezTo>
                  <a:cubicBezTo>
                    <a:pt x="7627022" y="60392"/>
                    <a:pt x="7582047" y="357194"/>
                    <a:pt x="7622400" y="553998"/>
                  </a:cubicBezTo>
                  <a:cubicBezTo>
                    <a:pt x="4065304" y="660318"/>
                    <a:pt x="3779332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E73673-E766-4AF9-93FF-5B67A2A3CDB8}"/>
                </a:ext>
              </a:extLst>
            </p:cNvPr>
            <p:cNvSpPr txBox="1"/>
            <p:nvPr/>
          </p:nvSpPr>
          <p:spPr>
            <a:xfrm>
              <a:off x="9989861" y="3189666"/>
              <a:ext cx="1637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ก่อน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B9909F-7B2A-4AA7-9376-7552894B17D6}"/>
                </a:ext>
              </a:extLst>
            </p:cNvPr>
            <p:cNvSpPr/>
            <p:nvPr/>
          </p:nvSpPr>
          <p:spPr>
            <a:xfrm>
              <a:off x="10065956" y="3182535"/>
              <a:ext cx="1541958" cy="6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6290A-3F93-40E1-9CD9-A9874C69A151}"/>
                </a:ext>
              </a:extLst>
            </p:cNvPr>
            <p:cNvSpPr/>
            <p:nvPr/>
          </p:nvSpPr>
          <p:spPr>
            <a:xfrm>
              <a:off x="9393383" y="3964106"/>
              <a:ext cx="2175734" cy="3329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883FEA-648B-4A56-B804-52BCA4891129}"/>
                </a:ext>
              </a:extLst>
            </p:cNvPr>
            <p:cNvSpPr/>
            <p:nvPr/>
          </p:nvSpPr>
          <p:spPr>
            <a:xfrm>
              <a:off x="2750681" y="4434190"/>
              <a:ext cx="350842" cy="28952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4FF851-FE0A-406D-899E-A3F0406CBEE4}"/>
                </a:ext>
              </a:extLst>
            </p:cNvPr>
            <p:cNvSpPr/>
            <p:nvPr/>
          </p:nvSpPr>
          <p:spPr>
            <a:xfrm>
              <a:off x="3098752" y="2289230"/>
              <a:ext cx="353224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009774-E539-467E-B479-84D3A4369E66}"/>
                </a:ext>
              </a:extLst>
            </p:cNvPr>
            <p:cNvSpPr/>
            <p:nvPr/>
          </p:nvSpPr>
          <p:spPr>
            <a:xfrm>
              <a:off x="5092175" y="3316644"/>
              <a:ext cx="3722816" cy="1564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0DBC1E-585D-4E6C-9386-FF63ED8B93A5}"/>
                </a:ext>
              </a:extLst>
            </p:cNvPr>
            <p:cNvSpPr/>
            <p:nvPr/>
          </p:nvSpPr>
          <p:spPr>
            <a:xfrm>
              <a:off x="10967841" y="3971568"/>
              <a:ext cx="353224" cy="2966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B57D27-426E-48E5-8BB8-4F771A5A2246}"/>
                </a:ext>
              </a:extLst>
            </p:cNvPr>
            <p:cNvSpPr/>
            <p:nvPr/>
          </p:nvSpPr>
          <p:spPr>
            <a:xfrm>
              <a:off x="3523776" y="2326951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E63F81-255A-4C02-B64D-E3829C36A91F}"/>
                </a:ext>
              </a:extLst>
            </p:cNvPr>
            <p:cNvSpPr/>
            <p:nvPr/>
          </p:nvSpPr>
          <p:spPr>
            <a:xfrm>
              <a:off x="7472219" y="3779979"/>
              <a:ext cx="387927" cy="3117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60B45-194E-4F5D-A372-CAEED0722BC9}"/>
                </a:ext>
              </a:extLst>
            </p:cNvPr>
            <p:cNvSpPr txBox="1"/>
            <p:nvPr/>
          </p:nvSpPr>
          <p:spPr>
            <a:xfrm>
              <a:off x="1805887" y="3746888"/>
              <a:ext cx="1432613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4B1085-BA66-424B-8EE7-FB5C94F13202}"/>
                </a:ext>
              </a:extLst>
            </p:cNvPr>
            <p:cNvCxnSpPr/>
            <p:nvPr/>
          </p:nvCxnSpPr>
          <p:spPr>
            <a:xfrm>
              <a:off x="2604655" y="4128655"/>
              <a:ext cx="230909" cy="2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0AB5EB-855F-46B3-86C2-414ED3BBC257}"/>
                </a:ext>
              </a:extLst>
            </p:cNvPr>
            <p:cNvSpPr txBox="1"/>
            <p:nvPr/>
          </p:nvSpPr>
          <p:spPr>
            <a:xfrm>
              <a:off x="3775255" y="2223795"/>
              <a:ext cx="1267797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E197CC-91C1-47DF-BDD8-0BDAA4A512E2}"/>
                </a:ext>
              </a:extLst>
            </p:cNvPr>
            <p:cNvSpPr txBox="1"/>
            <p:nvPr/>
          </p:nvSpPr>
          <p:spPr>
            <a:xfrm>
              <a:off x="5763685" y="283710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718ECA-37AA-4FF2-A851-548BD60457A8}"/>
                </a:ext>
              </a:extLst>
            </p:cNvPr>
            <p:cNvCxnSpPr/>
            <p:nvPr/>
          </p:nvCxnSpPr>
          <p:spPr>
            <a:xfrm>
              <a:off x="6493164" y="3195782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Curved Up 9">
              <a:extLst>
                <a:ext uri="{FF2B5EF4-FFF2-40B4-BE49-F238E27FC236}">
                  <a16:creationId xmlns:a16="http://schemas.microsoft.com/office/drawing/2014/main" id="{FAC5FA20-FD1B-48B4-B801-2630DBBEB88F}"/>
                </a:ext>
              </a:extLst>
            </p:cNvPr>
            <p:cNvSpPr/>
            <p:nvPr/>
          </p:nvSpPr>
          <p:spPr>
            <a:xfrm>
              <a:off x="3523776" y="2558892"/>
              <a:ext cx="540224" cy="222795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266035-8B14-4E97-8365-B30A242A1DD8}"/>
                </a:ext>
              </a:extLst>
            </p:cNvPr>
            <p:cNvSpPr txBox="1"/>
            <p:nvPr/>
          </p:nvSpPr>
          <p:spPr>
            <a:xfrm>
              <a:off x="9361254" y="4328783"/>
              <a:ext cx="2096461" cy="430887"/>
            </a:xfrm>
            <a:prstGeom prst="rect">
              <a:avLst/>
            </a:prstGeom>
            <a:solidFill>
              <a:srgbClr val="FFDDDD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วันที่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ซื้อเข้ามา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14BB02-2F78-4E13-B018-5958D29FA0ED}"/>
                </a:ext>
              </a:extLst>
            </p:cNvPr>
            <p:cNvCxnSpPr/>
            <p:nvPr/>
          </p:nvCxnSpPr>
          <p:spPr>
            <a:xfrm>
              <a:off x="10612582" y="4207404"/>
              <a:ext cx="0" cy="332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33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574E3B-44F8-4DF9-B80D-3DE81E1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35</a:t>
            </a:fld>
            <a:endParaRPr lang="th-TH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CE712B-B586-4DE6-A9A1-2492D13BC4CD}"/>
              </a:ext>
            </a:extLst>
          </p:cNvPr>
          <p:cNvCxnSpPr>
            <a:cxnSpLocks/>
          </p:cNvCxnSpPr>
          <p:nvPr/>
        </p:nvCxnSpPr>
        <p:spPr>
          <a:xfrm>
            <a:off x="3792157" y="2319499"/>
            <a:ext cx="0" cy="75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5B80A2D-C72D-4D2B-8CCF-12605B9D3F28}"/>
              </a:ext>
            </a:extLst>
          </p:cNvPr>
          <p:cNvSpPr/>
          <p:nvPr/>
        </p:nvSpPr>
        <p:spPr>
          <a:xfrm>
            <a:off x="5680365" y="2808306"/>
            <a:ext cx="4626898" cy="181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F495B5-498C-4F63-AAB1-3FC98CF1996F}"/>
              </a:ext>
            </a:extLst>
          </p:cNvPr>
          <p:cNvGrpSpPr/>
          <p:nvPr/>
        </p:nvGrpSpPr>
        <p:grpSpPr>
          <a:xfrm>
            <a:off x="609249" y="170592"/>
            <a:ext cx="10973502" cy="6318183"/>
            <a:chOff x="609249" y="170592"/>
            <a:chExt cx="10973502" cy="6318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9E3F-0536-4B5C-AEC9-4B45B39C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249" y="1681018"/>
              <a:ext cx="10973502" cy="4807757"/>
            </a:xfrm>
            <a:prstGeom prst="rect">
              <a:avLst/>
            </a:prstGeom>
            <a:ln w="88900" cap="sq" cmpd="thickThin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C8E95B-DBCA-42A3-8852-E771EB64201A}"/>
                </a:ext>
              </a:extLst>
            </p:cNvPr>
            <p:cNvSpPr/>
            <p:nvPr/>
          </p:nvSpPr>
          <p:spPr>
            <a:xfrm>
              <a:off x="6044175" y="3656217"/>
              <a:ext cx="1031002" cy="24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3E21E0-5CC9-43D7-BD03-CE74DA7744BF}"/>
                </a:ext>
              </a:extLst>
            </p:cNvPr>
            <p:cNvSpPr/>
            <p:nvPr/>
          </p:nvSpPr>
          <p:spPr>
            <a:xfrm>
              <a:off x="5486507" y="2403323"/>
              <a:ext cx="638092" cy="287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4B4B0E-DE0E-44F6-B2EB-506E7203C9D8}"/>
                </a:ext>
              </a:extLst>
            </p:cNvPr>
            <p:cNvSpPr/>
            <p:nvPr/>
          </p:nvSpPr>
          <p:spPr>
            <a:xfrm>
              <a:off x="3496417" y="2026999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8D71E8-D407-467C-8AC8-D3606ED53BD2}"/>
                </a:ext>
              </a:extLst>
            </p:cNvPr>
            <p:cNvSpPr/>
            <p:nvPr/>
          </p:nvSpPr>
          <p:spPr>
            <a:xfrm>
              <a:off x="3770465" y="2030008"/>
              <a:ext cx="223771" cy="22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A850BE-812F-4C61-856F-480B8AD98D26}"/>
                </a:ext>
              </a:extLst>
            </p:cNvPr>
            <p:cNvSpPr txBox="1"/>
            <p:nvPr/>
          </p:nvSpPr>
          <p:spPr>
            <a:xfrm>
              <a:off x="2431933" y="170592"/>
              <a:ext cx="7832350" cy="553998"/>
            </a:xfrm>
            <a:custGeom>
              <a:avLst/>
              <a:gdLst>
                <a:gd name="connsiteX0" fmla="*/ 0 w 7832350"/>
                <a:gd name="connsiteY0" fmla="*/ 0 h 553998"/>
                <a:gd name="connsiteX1" fmla="*/ 7832350 w 7832350"/>
                <a:gd name="connsiteY1" fmla="*/ 0 h 553998"/>
                <a:gd name="connsiteX2" fmla="*/ 7832350 w 7832350"/>
                <a:gd name="connsiteY2" fmla="*/ 553998 h 553998"/>
                <a:gd name="connsiteX3" fmla="*/ 0 w 7832350"/>
                <a:gd name="connsiteY3" fmla="*/ 553998 h 553998"/>
                <a:gd name="connsiteX4" fmla="*/ 0 w 7832350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2350" h="553998" fill="none" extrusionOk="0">
                  <a:moveTo>
                    <a:pt x="0" y="0"/>
                  </a:moveTo>
                  <a:cubicBezTo>
                    <a:pt x="3349518" y="-14931"/>
                    <a:pt x="4247451" y="31643"/>
                    <a:pt x="7832350" y="0"/>
                  </a:cubicBezTo>
                  <a:cubicBezTo>
                    <a:pt x="7792093" y="189340"/>
                    <a:pt x="7826154" y="349411"/>
                    <a:pt x="7832350" y="553998"/>
                  </a:cubicBezTo>
                  <a:cubicBezTo>
                    <a:pt x="5448709" y="491944"/>
                    <a:pt x="255473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32350" h="553998" stroke="0" extrusionOk="0">
                  <a:moveTo>
                    <a:pt x="0" y="0"/>
                  </a:moveTo>
                  <a:cubicBezTo>
                    <a:pt x="3449791" y="-5264"/>
                    <a:pt x="5026300" y="84467"/>
                    <a:pt x="7832350" y="0"/>
                  </a:cubicBezTo>
                  <a:cubicBezTo>
                    <a:pt x="7836972" y="60392"/>
                    <a:pt x="7791997" y="357194"/>
                    <a:pt x="7832350" y="553998"/>
                  </a:cubicBezTo>
                  <a:cubicBezTo>
                    <a:pt x="4506199" y="660318"/>
                    <a:pt x="3912055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71AE51-DDEA-4209-AF73-F3180EA4DBF6}"/>
                </a:ext>
              </a:extLst>
            </p:cNvPr>
            <p:cNvSpPr txBox="1"/>
            <p:nvPr/>
          </p:nvSpPr>
          <p:spPr>
            <a:xfrm>
              <a:off x="4519847" y="915308"/>
              <a:ext cx="3442251" cy="477054"/>
            </a:xfrm>
            <a:custGeom>
              <a:avLst/>
              <a:gdLst>
                <a:gd name="connsiteX0" fmla="*/ 0 w 3442251"/>
                <a:gd name="connsiteY0" fmla="*/ 0 h 477054"/>
                <a:gd name="connsiteX1" fmla="*/ 619605 w 3442251"/>
                <a:gd name="connsiteY1" fmla="*/ 0 h 477054"/>
                <a:gd name="connsiteX2" fmla="*/ 1308055 w 3442251"/>
                <a:gd name="connsiteY2" fmla="*/ 0 h 477054"/>
                <a:gd name="connsiteX3" fmla="*/ 1996506 w 3442251"/>
                <a:gd name="connsiteY3" fmla="*/ 0 h 477054"/>
                <a:gd name="connsiteX4" fmla="*/ 2581688 w 3442251"/>
                <a:gd name="connsiteY4" fmla="*/ 0 h 477054"/>
                <a:gd name="connsiteX5" fmla="*/ 3442251 w 3442251"/>
                <a:gd name="connsiteY5" fmla="*/ 0 h 477054"/>
                <a:gd name="connsiteX6" fmla="*/ 3442251 w 3442251"/>
                <a:gd name="connsiteY6" fmla="*/ 477054 h 477054"/>
                <a:gd name="connsiteX7" fmla="*/ 2719378 w 3442251"/>
                <a:gd name="connsiteY7" fmla="*/ 477054 h 477054"/>
                <a:gd name="connsiteX8" fmla="*/ 1996506 w 3442251"/>
                <a:gd name="connsiteY8" fmla="*/ 477054 h 477054"/>
                <a:gd name="connsiteX9" fmla="*/ 1273633 w 3442251"/>
                <a:gd name="connsiteY9" fmla="*/ 477054 h 477054"/>
                <a:gd name="connsiteX10" fmla="*/ 654028 w 3442251"/>
                <a:gd name="connsiteY10" fmla="*/ 477054 h 477054"/>
                <a:gd name="connsiteX11" fmla="*/ 0 w 3442251"/>
                <a:gd name="connsiteY11" fmla="*/ 477054 h 477054"/>
                <a:gd name="connsiteX12" fmla="*/ 0 w 3442251"/>
                <a:gd name="connsiteY12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42251" h="477054" fill="none" extrusionOk="0">
                  <a:moveTo>
                    <a:pt x="0" y="0"/>
                  </a:moveTo>
                  <a:cubicBezTo>
                    <a:pt x="287072" y="16007"/>
                    <a:pt x="390953" y="7957"/>
                    <a:pt x="619605" y="0"/>
                  </a:cubicBezTo>
                  <a:cubicBezTo>
                    <a:pt x="848258" y="-7957"/>
                    <a:pt x="1073854" y="34021"/>
                    <a:pt x="1308055" y="0"/>
                  </a:cubicBezTo>
                  <a:cubicBezTo>
                    <a:pt x="1542256" y="-34021"/>
                    <a:pt x="1807682" y="-2208"/>
                    <a:pt x="1996506" y="0"/>
                  </a:cubicBezTo>
                  <a:cubicBezTo>
                    <a:pt x="2185330" y="2208"/>
                    <a:pt x="2450620" y="-4307"/>
                    <a:pt x="2581688" y="0"/>
                  </a:cubicBezTo>
                  <a:cubicBezTo>
                    <a:pt x="2712756" y="4307"/>
                    <a:pt x="3134681" y="-29071"/>
                    <a:pt x="3442251" y="0"/>
                  </a:cubicBezTo>
                  <a:cubicBezTo>
                    <a:pt x="3463449" y="227046"/>
                    <a:pt x="3451976" y="272678"/>
                    <a:pt x="3442251" y="477054"/>
                  </a:cubicBezTo>
                  <a:cubicBezTo>
                    <a:pt x="3089399" y="502725"/>
                    <a:pt x="2933486" y="483252"/>
                    <a:pt x="2719378" y="477054"/>
                  </a:cubicBezTo>
                  <a:cubicBezTo>
                    <a:pt x="2505270" y="470856"/>
                    <a:pt x="2346125" y="508531"/>
                    <a:pt x="1996506" y="477054"/>
                  </a:cubicBezTo>
                  <a:cubicBezTo>
                    <a:pt x="1646887" y="445577"/>
                    <a:pt x="1586000" y="489951"/>
                    <a:pt x="1273633" y="477054"/>
                  </a:cubicBezTo>
                  <a:cubicBezTo>
                    <a:pt x="961266" y="464157"/>
                    <a:pt x="832895" y="472965"/>
                    <a:pt x="654028" y="477054"/>
                  </a:cubicBezTo>
                  <a:cubicBezTo>
                    <a:pt x="475162" y="481143"/>
                    <a:pt x="280885" y="449345"/>
                    <a:pt x="0" y="477054"/>
                  </a:cubicBezTo>
                  <a:cubicBezTo>
                    <a:pt x="17486" y="350985"/>
                    <a:pt x="17369" y="134045"/>
                    <a:pt x="0" y="0"/>
                  </a:cubicBezTo>
                  <a:close/>
                </a:path>
                <a:path w="3442251" h="477054" stroke="0" extrusionOk="0">
                  <a:moveTo>
                    <a:pt x="0" y="0"/>
                  </a:moveTo>
                  <a:cubicBezTo>
                    <a:pt x="263404" y="27625"/>
                    <a:pt x="435049" y="23216"/>
                    <a:pt x="585183" y="0"/>
                  </a:cubicBezTo>
                  <a:cubicBezTo>
                    <a:pt x="735317" y="-23216"/>
                    <a:pt x="1006809" y="-21478"/>
                    <a:pt x="1342478" y="0"/>
                  </a:cubicBezTo>
                  <a:cubicBezTo>
                    <a:pt x="1678148" y="21478"/>
                    <a:pt x="1747450" y="-4619"/>
                    <a:pt x="1962083" y="0"/>
                  </a:cubicBezTo>
                  <a:cubicBezTo>
                    <a:pt x="2176716" y="4619"/>
                    <a:pt x="2302543" y="6861"/>
                    <a:pt x="2581688" y="0"/>
                  </a:cubicBezTo>
                  <a:cubicBezTo>
                    <a:pt x="2860833" y="-6861"/>
                    <a:pt x="3240324" y="-17054"/>
                    <a:pt x="3442251" y="0"/>
                  </a:cubicBezTo>
                  <a:cubicBezTo>
                    <a:pt x="3423247" y="183317"/>
                    <a:pt x="3439904" y="242680"/>
                    <a:pt x="3442251" y="477054"/>
                  </a:cubicBezTo>
                  <a:cubicBezTo>
                    <a:pt x="3295679" y="461191"/>
                    <a:pt x="3020905" y="447579"/>
                    <a:pt x="2822646" y="477054"/>
                  </a:cubicBezTo>
                  <a:cubicBezTo>
                    <a:pt x="2624388" y="506529"/>
                    <a:pt x="2448540" y="495372"/>
                    <a:pt x="2203041" y="477054"/>
                  </a:cubicBezTo>
                  <a:cubicBezTo>
                    <a:pt x="1957542" y="458736"/>
                    <a:pt x="1780010" y="479859"/>
                    <a:pt x="1480168" y="477054"/>
                  </a:cubicBezTo>
                  <a:cubicBezTo>
                    <a:pt x="1180326" y="474249"/>
                    <a:pt x="987657" y="455660"/>
                    <a:pt x="791718" y="477054"/>
                  </a:cubicBezTo>
                  <a:cubicBezTo>
                    <a:pt x="595779" y="498449"/>
                    <a:pt x="183580" y="453609"/>
                    <a:pt x="0" y="477054"/>
                  </a:cubicBezTo>
                  <a:cubicBezTo>
                    <a:pt x="-6965" y="312121"/>
                    <a:pt x="-17750" y="137963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ครั้งที่ 1 (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Register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F6BFB-AF6B-4DD5-8DC6-4B77B1FE79C2}"/>
                </a:ext>
              </a:extLst>
            </p:cNvPr>
            <p:cNvSpPr txBox="1"/>
            <p:nvPr/>
          </p:nvSpPr>
          <p:spPr>
            <a:xfrm>
              <a:off x="7244833" y="3522050"/>
              <a:ext cx="3022242" cy="36725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ไม่ต้อง</a:t>
              </a:r>
              <a:r>
                <a:rPr lang="th-TH" sz="17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เพราะยังไม่คำนวนณค่าเสื่อมราคา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FF9610-5F04-47EC-BF8D-8748661CBBEB}"/>
                </a:ext>
              </a:extLst>
            </p:cNvPr>
            <p:cNvSpPr txBox="1"/>
            <p:nvPr/>
          </p:nvSpPr>
          <p:spPr>
            <a:xfrm>
              <a:off x="7756520" y="3493298"/>
              <a:ext cx="444281" cy="41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2DE983-C514-4CF1-8644-EB26792ABFB1}"/>
                </a:ext>
              </a:extLst>
            </p:cNvPr>
            <p:cNvCxnSpPr/>
            <p:nvPr/>
          </p:nvCxnSpPr>
          <p:spPr>
            <a:xfrm>
              <a:off x="6897421" y="3822218"/>
              <a:ext cx="557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755DED-7563-493D-A166-E77F99313F32}"/>
                </a:ext>
              </a:extLst>
            </p:cNvPr>
            <p:cNvSpPr/>
            <p:nvPr/>
          </p:nvSpPr>
          <p:spPr>
            <a:xfrm>
              <a:off x="6204217" y="2377601"/>
              <a:ext cx="355460" cy="30041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D2AF68-3434-47B4-8252-EAED685919D0}"/>
                </a:ext>
              </a:extLst>
            </p:cNvPr>
            <p:cNvSpPr/>
            <p:nvPr/>
          </p:nvSpPr>
          <p:spPr>
            <a:xfrm>
              <a:off x="6787536" y="2958656"/>
              <a:ext cx="357873" cy="298972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4898C-BE22-4176-9E19-4C1BD75113C5}"/>
                </a:ext>
              </a:extLst>
            </p:cNvPr>
            <p:cNvSpPr txBox="1"/>
            <p:nvPr/>
          </p:nvSpPr>
          <p:spPr>
            <a:xfrm>
              <a:off x="1998023" y="2073454"/>
              <a:ext cx="1473256" cy="400110"/>
            </a:xfrm>
            <a:custGeom>
              <a:avLst/>
              <a:gdLst>
                <a:gd name="connsiteX0" fmla="*/ 0 w 1473256"/>
                <a:gd name="connsiteY0" fmla="*/ 0 h 400110"/>
                <a:gd name="connsiteX1" fmla="*/ 505818 w 1473256"/>
                <a:gd name="connsiteY1" fmla="*/ 0 h 400110"/>
                <a:gd name="connsiteX2" fmla="*/ 1011636 w 1473256"/>
                <a:gd name="connsiteY2" fmla="*/ 0 h 400110"/>
                <a:gd name="connsiteX3" fmla="*/ 1473256 w 1473256"/>
                <a:gd name="connsiteY3" fmla="*/ 0 h 400110"/>
                <a:gd name="connsiteX4" fmla="*/ 1473256 w 1473256"/>
                <a:gd name="connsiteY4" fmla="*/ 400110 h 400110"/>
                <a:gd name="connsiteX5" fmla="*/ 967438 w 1473256"/>
                <a:gd name="connsiteY5" fmla="*/ 400110 h 400110"/>
                <a:gd name="connsiteX6" fmla="*/ 476353 w 1473256"/>
                <a:gd name="connsiteY6" fmla="*/ 400110 h 400110"/>
                <a:gd name="connsiteX7" fmla="*/ 0 w 1473256"/>
                <a:gd name="connsiteY7" fmla="*/ 400110 h 400110"/>
                <a:gd name="connsiteX8" fmla="*/ 0 w 1473256"/>
                <a:gd name="connsiteY8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56" h="400110" fill="none" extrusionOk="0">
                  <a:moveTo>
                    <a:pt x="0" y="0"/>
                  </a:moveTo>
                  <a:cubicBezTo>
                    <a:pt x="236308" y="10745"/>
                    <a:pt x="292334" y="-17940"/>
                    <a:pt x="505818" y="0"/>
                  </a:cubicBezTo>
                  <a:cubicBezTo>
                    <a:pt x="719302" y="17940"/>
                    <a:pt x="869399" y="21008"/>
                    <a:pt x="1011636" y="0"/>
                  </a:cubicBezTo>
                  <a:cubicBezTo>
                    <a:pt x="1153873" y="-21008"/>
                    <a:pt x="1250064" y="-17488"/>
                    <a:pt x="1473256" y="0"/>
                  </a:cubicBezTo>
                  <a:cubicBezTo>
                    <a:pt x="1473902" y="164586"/>
                    <a:pt x="1479792" y="272092"/>
                    <a:pt x="1473256" y="400110"/>
                  </a:cubicBezTo>
                  <a:cubicBezTo>
                    <a:pt x="1235872" y="404660"/>
                    <a:pt x="1165658" y="413942"/>
                    <a:pt x="967438" y="400110"/>
                  </a:cubicBezTo>
                  <a:cubicBezTo>
                    <a:pt x="769218" y="386278"/>
                    <a:pt x="693909" y="416559"/>
                    <a:pt x="476353" y="400110"/>
                  </a:cubicBezTo>
                  <a:cubicBezTo>
                    <a:pt x="258797" y="383661"/>
                    <a:pt x="186227" y="388769"/>
                    <a:pt x="0" y="400110"/>
                  </a:cubicBezTo>
                  <a:cubicBezTo>
                    <a:pt x="-17707" y="206808"/>
                    <a:pt x="13448" y="87203"/>
                    <a:pt x="0" y="0"/>
                  </a:cubicBezTo>
                  <a:close/>
                </a:path>
                <a:path w="1473256" h="400110" stroke="0" extrusionOk="0">
                  <a:moveTo>
                    <a:pt x="0" y="0"/>
                  </a:moveTo>
                  <a:cubicBezTo>
                    <a:pt x="183325" y="-6272"/>
                    <a:pt x="251862" y="-8637"/>
                    <a:pt x="491085" y="0"/>
                  </a:cubicBezTo>
                  <a:cubicBezTo>
                    <a:pt x="730308" y="8637"/>
                    <a:pt x="839165" y="17454"/>
                    <a:pt x="952706" y="0"/>
                  </a:cubicBezTo>
                  <a:cubicBezTo>
                    <a:pt x="1066247" y="-17454"/>
                    <a:pt x="1327415" y="-17081"/>
                    <a:pt x="1473256" y="0"/>
                  </a:cubicBezTo>
                  <a:cubicBezTo>
                    <a:pt x="1465004" y="92044"/>
                    <a:pt x="1481069" y="277526"/>
                    <a:pt x="1473256" y="400110"/>
                  </a:cubicBezTo>
                  <a:cubicBezTo>
                    <a:pt x="1222486" y="404076"/>
                    <a:pt x="1162622" y="381447"/>
                    <a:pt x="952706" y="400110"/>
                  </a:cubicBezTo>
                  <a:cubicBezTo>
                    <a:pt x="742790" y="418774"/>
                    <a:pt x="661791" y="379667"/>
                    <a:pt x="446888" y="400110"/>
                  </a:cubicBezTo>
                  <a:cubicBezTo>
                    <a:pt x="231985" y="420553"/>
                    <a:pt x="154775" y="418210"/>
                    <a:pt x="0" y="400110"/>
                  </a:cubicBezTo>
                  <a:cubicBezTo>
                    <a:pt x="18938" y="263955"/>
                    <a:pt x="6475" y="128844"/>
                    <a:pt x="0" y="0"/>
                  </a:cubicBezTo>
                  <a:close/>
                </a:path>
              </a:pathLst>
            </a:custGeom>
            <a:ln>
              <a:solidFill>
                <a:srgbClr val="CC66FF"/>
              </a:solidFill>
              <a:extLst>
                <a:ext uri="{C807C97D-BFC1-408E-A445-0C87EB9F89A2}">
                  <ask:lineSketchStyleProps xmlns:ask="http://schemas.microsoft.com/office/drawing/2018/sketchyshapes" sd="28381392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Register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8A43F3-9CFB-4D19-8EF0-C3673641D9FE}"/>
                </a:ext>
              </a:extLst>
            </p:cNvPr>
            <p:cNvSpPr/>
            <p:nvPr/>
          </p:nvSpPr>
          <p:spPr>
            <a:xfrm>
              <a:off x="3170444" y="1747541"/>
              <a:ext cx="357873" cy="29897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67E986-F87C-4871-A5FC-28420C6373B7}"/>
                </a:ext>
              </a:extLst>
            </p:cNvPr>
            <p:cNvSpPr txBox="1"/>
            <p:nvPr/>
          </p:nvSpPr>
          <p:spPr>
            <a:xfrm>
              <a:off x="7263903" y="2890873"/>
              <a:ext cx="2754757" cy="384721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ใส่รายละเอียดในทะเบียนคุมสินทรัพย์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CC506C-1CCD-473A-87B2-8DD6F5DBDAA6}"/>
                </a:ext>
              </a:extLst>
            </p:cNvPr>
            <p:cNvSpPr/>
            <p:nvPr/>
          </p:nvSpPr>
          <p:spPr>
            <a:xfrm>
              <a:off x="4395086" y="1745938"/>
              <a:ext cx="1100430" cy="337519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.save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36874E-07A2-40EF-B307-F10A40BF4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5169" y="2022453"/>
              <a:ext cx="581070" cy="1644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C92A706-EE84-41D6-977C-C8F58CA29E71}"/>
                </a:ext>
              </a:extLst>
            </p:cNvPr>
            <p:cNvSpPr/>
            <p:nvPr/>
          </p:nvSpPr>
          <p:spPr>
            <a:xfrm>
              <a:off x="5052040" y="2842432"/>
              <a:ext cx="5328906" cy="1887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BA0732-71C4-4990-B5A2-602B89E54B86}"/>
                </a:ext>
              </a:extLst>
            </p:cNvPr>
            <p:cNvSpPr/>
            <p:nvPr/>
          </p:nvSpPr>
          <p:spPr>
            <a:xfrm>
              <a:off x="1141682" y="3666890"/>
              <a:ext cx="2209465" cy="576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193D9F-4BFB-4147-AE01-1376E034D3D5}"/>
                </a:ext>
              </a:extLst>
            </p:cNvPr>
            <p:cNvCxnSpPr/>
            <p:nvPr/>
          </p:nvCxnSpPr>
          <p:spPr>
            <a:xfrm>
              <a:off x="3006754" y="2163571"/>
              <a:ext cx="4918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53E7B07-8F0B-472D-A09A-E5DA313DF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754" y="2034830"/>
              <a:ext cx="243458" cy="128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3B09D-F582-42F6-9124-2E105F1E893C}"/>
                </a:ext>
              </a:extLst>
            </p:cNvPr>
            <p:cNvSpPr/>
            <p:nvPr/>
          </p:nvSpPr>
          <p:spPr>
            <a:xfrm>
              <a:off x="2762010" y="3867900"/>
              <a:ext cx="322935" cy="2792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69231-779F-48E0-9E9C-1E4F1334E2E3}"/>
                </a:ext>
              </a:extLst>
            </p:cNvPr>
            <p:cNvSpPr txBox="1"/>
            <p:nvPr/>
          </p:nvSpPr>
          <p:spPr>
            <a:xfrm>
              <a:off x="1805887" y="3211183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87F8B2-E252-46A6-A13A-A29C5443BE11}"/>
                </a:ext>
              </a:extLst>
            </p:cNvPr>
            <p:cNvCxnSpPr/>
            <p:nvPr/>
          </p:nvCxnSpPr>
          <p:spPr>
            <a:xfrm>
              <a:off x="2687782" y="3620655"/>
              <a:ext cx="0" cy="386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6AF60C-FE9D-4764-9151-0CB508199FA7}"/>
                </a:ext>
              </a:extLst>
            </p:cNvPr>
            <p:cNvSpPr txBox="1"/>
            <p:nvPr/>
          </p:nvSpPr>
          <p:spPr>
            <a:xfrm>
              <a:off x="5745928" y="1893516"/>
              <a:ext cx="1432613" cy="430887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Register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8328BE-0105-4B0E-BA8A-156FA07FE640}"/>
                </a:ext>
              </a:extLst>
            </p:cNvPr>
            <p:cNvCxnSpPr/>
            <p:nvPr/>
          </p:nvCxnSpPr>
          <p:spPr>
            <a:xfrm flipH="1">
              <a:off x="6003636" y="2208666"/>
              <a:ext cx="148322" cy="27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1A86A39-29E3-4251-9142-2D6B35A5E789}"/>
                </a:ext>
              </a:extLst>
            </p:cNvPr>
            <p:cNvCxnSpPr>
              <a:cxnSpLocks/>
            </p:cNvCxnSpPr>
            <p:nvPr/>
          </p:nvCxnSpPr>
          <p:spPr>
            <a:xfrm>
              <a:off x="6144183" y="2204917"/>
              <a:ext cx="112090" cy="17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788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1F9D3-7FB2-4302-A666-E24700BE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36</a:t>
            </a:fld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945E3-C265-4C7C-BB35-F82E76AC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667961"/>
            <a:ext cx="11212945" cy="497811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0955B-9F80-47AF-8D4B-23B1D5D9AD6E}"/>
              </a:ext>
            </a:extLst>
          </p:cNvPr>
          <p:cNvSpPr txBox="1"/>
          <p:nvPr/>
        </p:nvSpPr>
        <p:spPr>
          <a:xfrm>
            <a:off x="2493775" y="211929"/>
            <a:ext cx="7841718" cy="553998"/>
          </a:xfrm>
          <a:custGeom>
            <a:avLst/>
            <a:gdLst>
              <a:gd name="connsiteX0" fmla="*/ 0 w 7841718"/>
              <a:gd name="connsiteY0" fmla="*/ 0 h 553998"/>
              <a:gd name="connsiteX1" fmla="*/ 7841718 w 7841718"/>
              <a:gd name="connsiteY1" fmla="*/ 0 h 553998"/>
              <a:gd name="connsiteX2" fmla="*/ 7841718 w 7841718"/>
              <a:gd name="connsiteY2" fmla="*/ 553998 h 553998"/>
              <a:gd name="connsiteX3" fmla="*/ 0 w 7841718"/>
              <a:gd name="connsiteY3" fmla="*/ 553998 h 553998"/>
              <a:gd name="connsiteX4" fmla="*/ 0 w 7841718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1718" h="553998" fill="none" extrusionOk="0">
                <a:moveTo>
                  <a:pt x="0" y="0"/>
                </a:moveTo>
                <a:cubicBezTo>
                  <a:pt x="1387204" y="-14931"/>
                  <a:pt x="4844474" y="31643"/>
                  <a:pt x="7841718" y="0"/>
                </a:cubicBezTo>
                <a:cubicBezTo>
                  <a:pt x="7801461" y="189340"/>
                  <a:pt x="7835522" y="349411"/>
                  <a:pt x="7841718" y="553998"/>
                </a:cubicBezTo>
                <a:cubicBezTo>
                  <a:pt x="5959265" y="491944"/>
                  <a:pt x="2012048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841718" h="553998" stroke="0" extrusionOk="0">
                <a:moveTo>
                  <a:pt x="0" y="0"/>
                </a:moveTo>
                <a:cubicBezTo>
                  <a:pt x="2731265" y="-5264"/>
                  <a:pt x="5840661" y="84467"/>
                  <a:pt x="7841718" y="0"/>
                </a:cubicBezTo>
                <a:cubicBezTo>
                  <a:pt x="7846340" y="60392"/>
                  <a:pt x="7801365" y="357194"/>
                  <a:pt x="7841718" y="553998"/>
                </a:cubicBezTo>
                <a:cubicBezTo>
                  <a:pt x="4525872" y="660318"/>
                  <a:pt x="2413830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95D6A-0A30-4E1F-B2C8-2FA10A7772CA}"/>
              </a:ext>
            </a:extLst>
          </p:cNvPr>
          <p:cNvSpPr txBox="1"/>
          <p:nvPr/>
        </p:nvSpPr>
        <p:spPr>
          <a:xfrm>
            <a:off x="4993885" y="907907"/>
            <a:ext cx="2274897" cy="493092"/>
          </a:xfrm>
          <a:custGeom>
            <a:avLst/>
            <a:gdLst>
              <a:gd name="connsiteX0" fmla="*/ 0 w 2274897"/>
              <a:gd name="connsiteY0" fmla="*/ 0 h 493092"/>
              <a:gd name="connsiteX1" fmla="*/ 500477 w 2274897"/>
              <a:gd name="connsiteY1" fmla="*/ 0 h 493092"/>
              <a:gd name="connsiteX2" fmla="*/ 1046453 w 2274897"/>
              <a:gd name="connsiteY2" fmla="*/ 0 h 493092"/>
              <a:gd name="connsiteX3" fmla="*/ 1569679 w 2274897"/>
              <a:gd name="connsiteY3" fmla="*/ 0 h 493092"/>
              <a:gd name="connsiteX4" fmla="*/ 2274897 w 2274897"/>
              <a:gd name="connsiteY4" fmla="*/ 0 h 493092"/>
              <a:gd name="connsiteX5" fmla="*/ 2274897 w 2274897"/>
              <a:gd name="connsiteY5" fmla="*/ 493092 h 493092"/>
              <a:gd name="connsiteX6" fmla="*/ 1683424 w 2274897"/>
              <a:gd name="connsiteY6" fmla="*/ 493092 h 493092"/>
              <a:gd name="connsiteX7" fmla="*/ 1182946 w 2274897"/>
              <a:gd name="connsiteY7" fmla="*/ 493092 h 493092"/>
              <a:gd name="connsiteX8" fmla="*/ 682469 w 2274897"/>
              <a:gd name="connsiteY8" fmla="*/ 493092 h 493092"/>
              <a:gd name="connsiteX9" fmla="*/ 0 w 2274897"/>
              <a:gd name="connsiteY9" fmla="*/ 493092 h 493092"/>
              <a:gd name="connsiteX10" fmla="*/ 0 w 2274897"/>
              <a:gd name="connsiteY10" fmla="*/ 0 h 49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4897" h="493092" fill="none" extrusionOk="0">
                <a:moveTo>
                  <a:pt x="0" y="0"/>
                </a:moveTo>
                <a:cubicBezTo>
                  <a:pt x="165249" y="-2309"/>
                  <a:pt x="388684" y="13898"/>
                  <a:pt x="500477" y="0"/>
                </a:cubicBezTo>
                <a:cubicBezTo>
                  <a:pt x="612270" y="-13898"/>
                  <a:pt x="925791" y="18521"/>
                  <a:pt x="1046453" y="0"/>
                </a:cubicBezTo>
                <a:cubicBezTo>
                  <a:pt x="1167115" y="-18521"/>
                  <a:pt x="1378062" y="25257"/>
                  <a:pt x="1569679" y="0"/>
                </a:cubicBezTo>
                <a:cubicBezTo>
                  <a:pt x="1761296" y="-25257"/>
                  <a:pt x="2110376" y="1182"/>
                  <a:pt x="2274897" y="0"/>
                </a:cubicBezTo>
                <a:cubicBezTo>
                  <a:pt x="2270293" y="237774"/>
                  <a:pt x="2257905" y="274676"/>
                  <a:pt x="2274897" y="493092"/>
                </a:cubicBezTo>
                <a:cubicBezTo>
                  <a:pt x="2087420" y="513914"/>
                  <a:pt x="1853401" y="466554"/>
                  <a:pt x="1683424" y="493092"/>
                </a:cubicBezTo>
                <a:cubicBezTo>
                  <a:pt x="1513447" y="519630"/>
                  <a:pt x="1411764" y="504663"/>
                  <a:pt x="1182946" y="493092"/>
                </a:cubicBezTo>
                <a:cubicBezTo>
                  <a:pt x="954128" y="481521"/>
                  <a:pt x="791161" y="505455"/>
                  <a:pt x="682469" y="493092"/>
                </a:cubicBezTo>
                <a:cubicBezTo>
                  <a:pt x="573777" y="480729"/>
                  <a:pt x="320790" y="489787"/>
                  <a:pt x="0" y="493092"/>
                </a:cubicBezTo>
                <a:cubicBezTo>
                  <a:pt x="-16956" y="330009"/>
                  <a:pt x="13490" y="240445"/>
                  <a:pt x="0" y="0"/>
                </a:cubicBezTo>
                <a:close/>
              </a:path>
              <a:path w="2274897" h="493092" stroke="0" extrusionOk="0">
                <a:moveTo>
                  <a:pt x="0" y="0"/>
                </a:moveTo>
                <a:cubicBezTo>
                  <a:pt x="223092" y="5771"/>
                  <a:pt x="269245" y="-4949"/>
                  <a:pt x="500477" y="0"/>
                </a:cubicBezTo>
                <a:cubicBezTo>
                  <a:pt x="731709" y="4949"/>
                  <a:pt x="933430" y="845"/>
                  <a:pt x="1114700" y="0"/>
                </a:cubicBezTo>
                <a:cubicBezTo>
                  <a:pt x="1295970" y="-845"/>
                  <a:pt x="1390702" y="-2910"/>
                  <a:pt x="1637926" y="0"/>
                </a:cubicBezTo>
                <a:cubicBezTo>
                  <a:pt x="1885150" y="2910"/>
                  <a:pt x="2029030" y="26166"/>
                  <a:pt x="2274897" y="0"/>
                </a:cubicBezTo>
                <a:cubicBezTo>
                  <a:pt x="2271464" y="110398"/>
                  <a:pt x="2284615" y="294819"/>
                  <a:pt x="2274897" y="493092"/>
                </a:cubicBezTo>
                <a:cubicBezTo>
                  <a:pt x="2054942" y="471575"/>
                  <a:pt x="1898195" y="475498"/>
                  <a:pt x="1683424" y="493092"/>
                </a:cubicBezTo>
                <a:cubicBezTo>
                  <a:pt x="1468653" y="510686"/>
                  <a:pt x="1377269" y="482659"/>
                  <a:pt x="1091951" y="493092"/>
                </a:cubicBezTo>
                <a:cubicBezTo>
                  <a:pt x="806633" y="503525"/>
                  <a:pt x="782836" y="504468"/>
                  <a:pt x="568724" y="493092"/>
                </a:cubicBezTo>
                <a:cubicBezTo>
                  <a:pt x="354612" y="481716"/>
                  <a:pt x="172565" y="490350"/>
                  <a:pt x="0" y="493092"/>
                </a:cubicBezTo>
                <a:cubicBezTo>
                  <a:pt x="-13564" y="255339"/>
                  <a:pt x="-5626" y="11078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574121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</a:t>
            </a:r>
            <a:r>
              <a: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ครั้งที่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94AA7-906D-47E6-8DB5-3F67457AC266}"/>
              </a:ext>
            </a:extLst>
          </p:cNvPr>
          <p:cNvSpPr txBox="1"/>
          <p:nvPr/>
        </p:nvSpPr>
        <p:spPr>
          <a:xfrm>
            <a:off x="7763214" y="2580705"/>
            <a:ext cx="3808060" cy="413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SAVE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เสร็จ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Status </a:t>
            </a:r>
            <a:r>
              <a: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จะขึ้นเป็น </a:t>
            </a:r>
            <a:r>
              <a: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Inactive</a:t>
            </a:r>
            <a:endParaRPr lang="th-TH" sz="2000" dirty="0">
              <a:solidFill>
                <a:srgbClr val="0000FF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BB64B86C-DB69-465B-B67C-BA8B89913C89}"/>
              </a:ext>
            </a:extLst>
          </p:cNvPr>
          <p:cNvSpPr/>
          <p:nvPr/>
        </p:nvSpPr>
        <p:spPr>
          <a:xfrm flipH="1">
            <a:off x="9818254" y="3038762"/>
            <a:ext cx="332508" cy="413562"/>
          </a:xfrm>
          <a:prstGeom prst="leftUp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0D0274-2882-49F5-826E-FC21555DF06E}"/>
              </a:ext>
            </a:extLst>
          </p:cNvPr>
          <p:cNvSpPr/>
          <p:nvPr/>
        </p:nvSpPr>
        <p:spPr>
          <a:xfrm>
            <a:off x="10261600" y="3227071"/>
            <a:ext cx="1531344" cy="29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50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0EB33-3AEF-4B53-9CDD-543AF2CF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37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1E88A0-2024-4935-BE9C-1F44B444E74C}"/>
              </a:ext>
            </a:extLst>
          </p:cNvPr>
          <p:cNvGrpSpPr/>
          <p:nvPr/>
        </p:nvGrpSpPr>
        <p:grpSpPr>
          <a:xfrm>
            <a:off x="648181" y="211933"/>
            <a:ext cx="11042249" cy="6262468"/>
            <a:chOff x="648181" y="211933"/>
            <a:chExt cx="11042249" cy="6262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5F529-79CF-428A-95DC-B70B2059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81" y="1653309"/>
              <a:ext cx="11042249" cy="4821092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EC9576-7749-455E-BD08-4A104D782FFF}"/>
                </a:ext>
              </a:extLst>
            </p:cNvPr>
            <p:cNvSpPr txBox="1"/>
            <p:nvPr/>
          </p:nvSpPr>
          <p:spPr>
            <a:xfrm>
              <a:off x="2493775" y="211933"/>
              <a:ext cx="7841718" cy="553998"/>
            </a:xfrm>
            <a:custGeom>
              <a:avLst/>
              <a:gdLst>
                <a:gd name="connsiteX0" fmla="*/ 0 w 7841718"/>
                <a:gd name="connsiteY0" fmla="*/ 0 h 553998"/>
                <a:gd name="connsiteX1" fmla="*/ 7841718 w 7841718"/>
                <a:gd name="connsiteY1" fmla="*/ 0 h 553998"/>
                <a:gd name="connsiteX2" fmla="*/ 7841718 w 7841718"/>
                <a:gd name="connsiteY2" fmla="*/ 553998 h 553998"/>
                <a:gd name="connsiteX3" fmla="*/ 0 w 7841718"/>
                <a:gd name="connsiteY3" fmla="*/ 553998 h 553998"/>
                <a:gd name="connsiteX4" fmla="*/ 0 w 7841718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1718" h="553998" fill="none" extrusionOk="0">
                  <a:moveTo>
                    <a:pt x="0" y="0"/>
                  </a:moveTo>
                  <a:cubicBezTo>
                    <a:pt x="1387204" y="-14931"/>
                    <a:pt x="4844474" y="31643"/>
                    <a:pt x="7841718" y="0"/>
                  </a:cubicBezTo>
                  <a:cubicBezTo>
                    <a:pt x="7801461" y="189340"/>
                    <a:pt x="7835522" y="349411"/>
                    <a:pt x="7841718" y="553998"/>
                  </a:cubicBezTo>
                  <a:cubicBezTo>
                    <a:pt x="5959265" y="491944"/>
                    <a:pt x="2012048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41718" h="553998" stroke="0" extrusionOk="0">
                  <a:moveTo>
                    <a:pt x="0" y="0"/>
                  </a:moveTo>
                  <a:cubicBezTo>
                    <a:pt x="2731265" y="-5264"/>
                    <a:pt x="5840661" y="84467"/>
                    <a:pt x="7841718" y="0"/>
                  </a:cubicBezTo>
                  <a:cubicBezTo>
                    <a:pt x="7846340" y="60392"/>
                    <a:pt x="7801365" y="357194"/>
                    <a:pt x="7841718" y="553998"/>
                  </a:cubicBezTo>
                  <a:cubicBezTo>
                    <a:pt x="4525872" y="660318"/>
                    <a:pt x="2413830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CD5BE9-1AAB-41A3-B3F0-85306D38D799}"/>
                </a:ext>
              </a:extLst>
            </p:cNvPr>
            <p:cNvSpPr/>
            <p:nvPr/>
          </p:nvSpPr>
          <p:spPr>
            <a:xfrm>
              <a:off x="1170116" y="2287764"/>
              <a:ext cx="2392548" cy="7140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21BF9-15C7-451D-97CB-0988BEA8E369}"/>
                </a:ext>
              </a:extLst>
            </p:cNvPr>
            <p:cNvSpPr/>
            <p:nvPr/>
          </p:nvSpPr>
          <p:spPr>
            <a:xfrm>
              <a:off x="3872842" y="2145169"/>
              <a:ext cx="1075749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F4EC0-CD51-4538-B918-5913495377A7}"/>
                </a:ext>
              </a:extLst>
            </p:cNvPr>
            <p:cNvSpPr/>
            <p:nvPr/>
          </p:nvSpPr>
          <p:spPr>
            <a:xfrm>
              <a:off x="5342454" y="2276561"/>
              <a:ext cx="537874" cy="216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8A9D6A-A87D-44C2-8396-227417427616}"/>
                </a:ext>
              </a:extLst>
            </p:cNvPr>
            <p:cNvSpPr txBox="1"/>
            <p:nvPr/>
          </p:nvSpPr>
          <p:spPr>
            <a:xfrm>
              <a:off x="4557912" y="966675"/>
              <a:ext cx="3651598" cy="477054"/>
            </a:xfrm>
            <a:custGeom>
              <a:avLst/>
              <a:gdLst>
                <a:gd name="connsiteX0" fmla="*/ 0 w 3651598"/>
                <a:gd name="connsiteY0" fmla="*/ 0 h 477054"/>
                <a:gd name="connsiteX1" fmla="*/ 572084 w 3651598"/>
                <a:gd name="connsiteY1" fmla="*/ 0 h 477054"/>
                <a:gd name="connsiteX2" fmla="*/ 1071135 w 3651598"/>
                <a:gd name="connsiteY2" fmla="*/ 0 h 477054"/>
                <a:gd name="connsiteX3" fmla="*/ 1570187 w 3651598"/>
                <a:gd name="connsiteY3" fmla="*/ 0 h 477054"/>
                <a:gd name="connsiteX4" fmla="*/ 2142271 w 3651598"/>
                <a:gd name="connsiteY4" fmla="*/ 0 h 477054"/>
                <a:gd name="connsiteX5" fmla="*/ 2677839 w 3651598"/>
                <a:gd name="connsiteY5" fmla="*/ 0 h 477054"/>
                <a:gd name="connsiteX6" fmla="*/ 3651598 w 3651598"/>
                <a:gd name="connsiteY6" fmla="*/ 0 h 477054"/>
                <a:gd name="connsiteX7" fmla="*/ 3651598 w 3651598"/>
                <a:gd name="connsiteY7" fmla="*/ 477054 h 477054"/>
                <a:gd name="connsiteX8" fmla="*/ 3042998 w 3651598"/>
                <a:gd name="connsiteY8" fmla="*/ 477054 h 477054"/>
                <a:gd name="connsiteX9" fmla="*/ 2397883 w 3651598"/>
                <a:gd name="connsiteY9" fmla="*/ 477054 h 477054"/>
                <a:gd name="connsiteX10" fmla="*/ 1862315 w 3651598"/>
                <a:gd name="connsiteY10" fmla="*/ 477054 h 477054"/>
                <a:gd name="connsiteX11" fmla="*/ 1217199 w 3651598"/>
                <a:gd name="connsiteY11" fmla="*/ 477054 h 477054"/>
                <a:gd name="connsiteX12" fmla="*/ 718148 w 3651598"/>
                <a:gd name="connsiteY12" fmla="*/ 477054 h 477054"/>
                <a:gd name="connsiteX13" fmla="*/ 0 w 3651598"/>
                <a:gd name="connsiteY13" fmla="*/ 477054 h 477054"/>
                <a:gd name="connsiteX14" fmla="*/ 0 w 3651598"/>
                <a:gd name="connsiteY1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51598" h="477054" fill="none" extrusionOk="0">
                  <a:moveTo>
                    <a:pt x="0" y="0"/>
                  </a:moveTo>
                  <a:cubicBezTo>
                    <a:pt x="222442" y="20983"/>
                    <a:pt x="423574" y="-7420"/>
                    <a:pt x="572084" y="0"/>
                  </a:cubicBezTo>
                  <a:cubicBezTo>
                    <a:pt x="720594" y="7420"/>
                    <a:pt x="858586" y="11128"/>
                    <a:pt x="1071135" y="0"/>
                  </a:cubicBezTo>
                  <a:cubicBezTo>
                    <a:pt x="1283684" y="-11128"/>
                    <a:pt x="1418168" y="13538"/>
                    <a:pt x="1570187" y="0"/>
                  </a:cubicBezTo>
                  <a:cubicBezTo>
                    <a:pt x="1722206" y="-13538"/>
                    <a:pt x="1858682" y="15700"/>
                    <a:pt x="2142271" y="0"/>
                  </a:cubicBezTo>
                  <a:cubicBezTo>
                    <a:pt x="2425860" y="-15700"/>
                    <a:pt x="2461419" y="-4671"/>
                    <a:pt x="2677839" y="0"/>
                  </a:cubicBezTo>
                  <a:cubicBezTo>
                    <a:pt x="2894259" y="4671"/>
                    <a:pt x="3187809" y="-19200"/>
                    <a:pt x="3651598" y="0"/>
                  </a:cubicBezTo>
                  <a:cubicBezTo>
                    <a:pt x="3650414" y="125732"/>
                    <a:pt x="3646270" y="342866"/>
                    <a:pt x="3651598" y="477054"/>
                  </a:cubicBezTo>
                  <a:cubicBezTo>
                    <a:pt x="3496885" y="457703"/>
                    <a:pt x="3266689" y="496885"/>
                    <a:pt x="3042998" y="477054"/>
                  </a:cubicBezTo>
                  <a:cubicBezTo>
                    <a:pt x="2819307" y="457223"/>
                    <a:pt x="2527162" y="483014"/>
                    <a:pt x="2397883" y="477054"/>
                  </a:cubicBezTo>
                  <a:cubicBezTo>
                    <a:pt x="2268604" y="471094"/>
                    <a:pt x="2056088" y="469518"/>
                    <a:pt x="1862315" y="477054"/>
                  </a:cubicBezTo>
                  <a:cubicBezTo>
                    <a:pt x="1668542" y="484590"/>
                    <a:pt x="1482713" y="504123"/>
                    <a:pt x="1217199" y="477054"/>
                  </a:cubicBezTo>
                  <a:cubicBezTo>
                    <a:pt x="951685" y="449985"/>
                    <a:pt x="950290" y="461338"/>
                    <a:pt x="718148" y="477054"/>
                  </a:cubicBezTo>
                  <a:cubicBezTo>
                    <a:pt x="486006" y="492770"/>
                    <a:pt x="200682" y="448216"/>
                    <a:pt x="0" y="477054"/>
                  </a:cubicBezTo>
                  <a:cubicBezTo>
                    <a:pt x="-7903" y="265976"/>
                    <a:pt x="16680" y="179453"/>
                    <a:pt x="0" y="0"/>
                  </a:cubicBezTo>
                  <a:close/>
                </a:path>
                <a:path w="3651598" h="477054" stroke="0" extrusionOk="0">
                  <a:moveTo>
                    <a:pt x="0" y="0"/>
                  </a:moveTo>
                  <a:cubicBezTo>
                    <a:pt x="122162" y="-19384"/>
                    <a:pt x="315466" y="8657"/>
                    <a:pt x="499052" y="0"/>
                  </a:cubicBezTo>
                  <a:cubicBezTo>
                    <a:pt x="682638" y="-8657"/>
                    <a:pt x="1043278" y="8271"/>
                    <a:pt x="1180683" y="0"/>
                  </a:cubicBezTo>
                  <a:cubicBezTo>
                    <a:pt x="1318088" y="-8271"/>
                    <a:pt x="1544156" y="-9661"/>
                    <a:pt x="1716251" y="0"/>
                  </a:cubicBezTo>
                  <a:cubicBezTo>
                    <a:pt x="1888346" y="9661"/>
                    <a:pt x="2019785" y="-9062"/>
                    <a:pt x="2251819" y="0"/>
                  </a:cubicBezTo>
                  <a:cubicBezTo>
                    <a:pt x="2483853" y="9062"/>
                    <a:pt x="2622479" y="-33110"/>
                    <a:pt x="2933450" y="0"/>
                  </a:cubicBezTo>
                  <a:cubicBezTo>
                    <a:pt x="3244421" y="33110"/>
                    <a:pt x="3494825" y="25122"/>
                    <a:pt x="3651598" y="0"/>
                  </a:cubicBezTo>
                  <a:cubicBezTo>
                    <a:pt x="3647747" y="206887"/>
                    <a:pt x="3630642" y="274100"/>
                    <a:pt x="3651598" y="477054"/>
                  </a:cubicBezTo>
                  <a:cubicBezTo>
                    <a:pt x="3452573" y="476882"/>
                    <a:pt x="3321962" y="480764"/>
                    <a:pt x="3152546" y="477054"/>
                  </a:cubicBezTo>
                  <a:cubicBezTo>
                    <a:pt x="2983130" y="473344"/>
                    <a:pt x="2645260" y="507138"/>
                    <a:pt x="2507431" y="477054"/>
                  </a:cubicBezTo>
                  <a:cubicBezTo>
                    <a:pt x="2369602" y="446970"/>
                    <a:pt x="2091044" y="478742"/>
                    <a:pt x="1898831" y="477054"/>
                  </a:cubicBezTo>
                  <a:cubicBezTo>
                    <a:pt x="1706618" y="475366"/>
                    <a:pt x="1442833" y="470648"/>
                    <a:pt x="1217199" y="477054"/>
                  </a:cubicBezTo>
                  <a:cubicBezTo>
                    <a:pt x="991565" y="483460"/>
                    <a:pt x="754748" y="453049"/>
                    <a:pt x="608600" y="477054"/>
                  </a:cubicBezTo>
                  <a:cubicBezTo>
                    <a:pt x="462452" y="501059"/>
                    <a:pt x="287019" y="489841"/>
                    <a:pt x="0" y="477054"/>
                  </a:cubicBezTo>
                  <a:cubicBezTo>
                    <a:pt x="-17462" y="366849"/>
                    <a:pt x="20861" y="162534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1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3D3A8B-50EE-471B-AF8A-6AA19DF93EE2}"/>
                </a:ext>
              </a:extLst>
            </p:cNvPr>
            <p:cNvSpPr txBox="1"/>
            <p:nvPr/>
          </p:nvSpPr>
          <p:spPr>
            <a:xfrm>
              <a:off x="5852620" y="4572000"/>
              <a:ext cx="4769197" cy="144655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F15504-2015-405B-B601-6C73DBB5D6C3}"/>
                </a:ext>
              </a:extLst>
            </p:cNvPr>
            <p:cNvSpPr/>
            <p:nvPr/>
          </p:nvSpPr>
          <p:spPr>
            <a:xfrm>
              <a:off x="3103418" y="2389361"/>
              <a:ext cx="375561" cy="26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A0E8A8-1515-430F-9E80-A3CA6937D4A3}"/>
                </a:ext>
              </a:extLst>
            </p:cNvPr>
            <p:cNvSpPr/>
            <p:nvPr/>
          </p:nvSpPr>
          <p:spPr>
            <a:xfrm>
              <a:off x="4045526" y="2380122"/>
              <a:ext cx="381970" cy="29841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3C9E3C-0E9D-4347-8AB1-9D0BBF7874EA}"/>
                </a:ext>
              </a:extLst>
            </p:cNvPr>
            <p:cNvSpPr/>
            <p:nvPr/>
          </p:nvSpPr>
          <p:spPr>
            <a:xfrm>
              <a:off x="5412489" y="2595214"/>
              <a:ext cx="4581256" cy="1446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A2B033-CF4B-46A9-B081-22CC351C1061}"/>
                </a:ext>
              </a:extLst>
            </p:cNvPr>
            <p:cNvSpPr/>
            <p:nvPr/>
          </p:nvSpPr>
          <p:spPr>
            <a:xfrm>
              <a:off x="5672808" y="2619422"/>
              <a:ext cx="423192" cy="3325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316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0A9C7-B28C-4169-852A-966D8CBB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38</a:t>
            </a:fld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C1097F-54E2-4DBE-8C74-79DEE8A3479D}"/>
              </a:ext>
            </a:extLst>
          </p:cNvPr>
          <p:cNvGrpSpPr/>
          <p:nvPr/>
        </p:nvGrpSpPr>
        <p:grpSpPr>
          <a:xfrm>
            <a:off x="589017" y="280081"/>
            <a:ext cx="11168874" cy="6297837"/>
            <a:chOff x="589017" y="280081"/>
            <a:chExt cx="11168874" cy="6297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D51FD1-C497-4AB6-8A4C-A94703E7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017" y="1647103"/>
              <a:ext cx="11168874" cy="4930815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369636-2D58-4557-AF0F-3E3A0BB9EFE8}"/>
                </a:ext>
              </a:extLst>
            </p:cNvPr>
            <p:cNvSpPr txBox="1"/>
            <p:nvPr/>
          </p:nvSpPr>
          <p:spPr>
            <a:xfrm>
              <a:off x="2371367" y="280081"/>
              <a:ext cx="7807106" cy="553998"/>
            </a:xfrm>
            <a:custGeom>
              <a:avLst/>
              <a:gdLst>
                <a:gd name="connsiteX0" fmla="*/ 0 w 7807106"/>
                <a:gd name="connsiteY0" fmla="*/ 0 h 553998"/>
                <a:gd name="connsiteX1" fmla="*/ 7807106 w 7807106"/>
                <a:gd name="connsiteY1" fmla="*/ 0 h 553998"/>
                <a:gd name="connsiteX2" fmla="*/ 7807106 w 7807106"/>
                <a:gd name="connsiteY2" fmla="*/ 553998 h 553998"/>
                <a:gd name="connsiteX3" fmla="*/ 0 w 7807106"/>
                <a:gd name="connsiteY3" fmla="*/ 553998 h 553998"/>
                <a:gd name="connsiteX4" fmla="*/ 0 w 780710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106" h="553998" fill="none" extrusionOk="0">
                  <a:moveTo>
                    <a:pt x="0" y="0"/>
                  </a:moveTo>
                  <a:cubicBezTo>
                    <a:pt x="1475610" y="-14931"/>
                    <a:pt x="4845413" y="31643"/>
                    <a:pt x="7807106" y="0"/>
                  </a:cubicBezTo>
                  <a:cubicBezTo>
                    <a:pt x="7766849" y="189340"/>
                    <a:pt x="7800910" y="349411"/>
                    <a:pt x="7807106" y="553998"/>
                  </a:cubicBezTo>
                  <a:cubicBezTo>
                    <a:pt x="4072911" y="491944"/>
                    <a:pt x="1810360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807106" h="553998" stroke="0" extrusionOk="0">
                  <a:moveTo>
                    <a:pt x="0" y="0"/>
                  </a:moveTo>
                  <a:cubicBezTo>
                    <a:pt x="2263162" y="-5264"/>
                    <a:pt x="5038601" y="84467"/>
                    <a:pt x="7807106" y="0"/>
                  </a:cubicBezTo>
                  <a:cubicBezTo>
                    <a:pt x="7811728" y="60392"/>
                    <a:pt x="7766753" y="357194"/>
                    <a:pt x="7807106" y="553998"/>
                  </a:cubicBezTo>
                  <a:cubicBezTo>
                    <a:pt x="4453187" y="660318"/>
                    <a:pt x="261972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D1540D-5127-4486-A2AF-786174FF1313}"/>
                </a:ext>
              </a:extLst>
            </p:cNvPr>
            <p:cNvSpPr txBox="1"/>
            <p:nvPr/>
          </p:nvSpPr>
          <p:spPr>
            <a:xfrm>
              <a:off x="4535211" y="993417"/>
              <a:ext cx="3512139" cy="491139"/>
            </a:xfrm>
            <a:custGeom>
              <a:avLst/>
              <a:gdLst>
                <a:gd name="connsiteX0" fmla="*/ 0 w 3512139"/>
                <a:gd name="connsiteY0" fmla="*/ 0 h 491139"/>
                <a:gd name="connsiteX1" fmla="*/ 550235 w 3512139"/>
                <a:gd name="connsiteY1" fmla="*/ 0 h 491139"/>
                <a:gd name="connsiteX2" fmla="*/ 1030227 w 3512139"/>
                <a:gd name="connsiteY2" fmla="*/ 0 h 491139"/>
                <a:gd name="connsiteX3" fmla="*/ 1510220 w 3512139"/>
                <a:gd name="connsiteY3" fmla="*/ 0 h 491139"/>
                <a:gd name="connsiteX4" fmla="*/ 2060455 w 3512139"/>
                <a:gd name="connsiteY4" fmla="*/ 0 h 491139"/>
                <a:gd name="connsiteX5" fmla="*/ 2575569 w 3512139"/>
                <a:gd name="connsiteY5" fmla="*/ 0 h 491139"/>
                <a:gd name="connsiteX6" fmla="*/ 3512139 w 3512139"/>
                <a:gd name="connsiteY6" fmla="*/ 0 h 491139"/>
                <a:gd name="connsiteX7" fmla="*/ 3512139 w 3512139"/>
                <a:gd name="connsiteY7" fmla="*/ 491139 h 491139"/>
                <a:gd name="connsiteX8" fmla="*/ 2926783 w 3512139"/>
                <a:gd name="connsiteY8" fmla="*/ 491139 h 491139"/>
                <a:gd name="connsiteX9" fmla="*/ 2306305 w 3512139"/>
                <a:gd name="connsiteY9" fmla="*/ 491139 h 491139"/>
                <a:gd name="connsiteX10" fmla="*/ 1791191 w 3512139"/>
                <a:gd name="connsiteY10" fmla="*/ 491139 h 491139"/>
                <a:gd name="connsiteX11" fmla="*/ 1170713 w 3512139"/>
                <a:gd name="connsiteY11" fmla="*/ 491139 h 491139"/>
                <a:gd name="connsiteX12" fmla="*/ 690721 w 3512139"/>
                <a:gd name="connsiteY12" fmla="*/ 491139 h 491139"/>
                <a:gd name="connsiteX13" fmla="*/ 0 w 3512139"/>
                <a:gd name="connsiteY13" fmla="*/ 491139 h 491139"/>
                <a:gd name="connsiteX14" fmla="*/ 0 w 3512139"/>
                <a:gd name="connsiteY14" fmla="*/ 0 h 49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12139" h="491139" fill="none" extrusionOk="0">
                  <a:moveTo>
                    <a:pt x="0" y="0"/>
                  </a:moveTo>
                  <a:cubicBezTo>
                    <a:pt x="250693" y="-11239"/>
                    <a:pt x="386809" y="-9556"/>
                    <a:pt x="550235" y="0"/>
                  </a:cubicBezTo>
                  <a:cubicBezTo>
                    <a:pt x="713661" y="9556"/>
                    <a:pt x="791629" y="-14750"/>
                    <a:pt x="1030227" y="0"/>
                  </a:cubicBezTo>
                  <a:cubicBezTo>
                    <a:pt x="1268825" y="14750"/>
                    <a:pt x="1406072" y="-20753"/>
                    <a:pt x="1510220" y="0"/>
                  </a:cubicBezTo>
                  <a:cubicBezTo>
                    <a:pt x="1614368" y="20753"/>
                    <a:pt x="1876599" y="10889"/>
                    <a:pt x="2060455" y="0"/>
                  </a:cubicBezTo>
                  <a:cubicBezTo>
                    <a:pt x="2244311" y="-10889"/>
                    <a:pt x="2403009" y="-3424"/>
                    <a:pt x="2575569" y="0"/>
                  </a:cubicBezTo>
                  <a:cubicBezTo>
                    <a:pt x="2748129" y="3424"/>
                    <a:pt x="3228313" y="-41549"/>
                    <a:pt x="3512139" y="0"/>
                  </a:cubicBezTo>
                  <a:cubicBezTo>
                    <a:pt x="3510279" y="245438"/>
                    <a:pt x="3513956" y="259454"/>
                    <a:pt x="3512139" y="491139"/>
                  </a:cubicBezTo>
                  <a:cubicBezTo>
                    <a:pt x="3303731" y="506806"/>
                    <a:pt x="3088571" y="475082"/>
                    <a:pt x="2926783" y="491139"/>
                  </a:cubicBezTo>
                  <a:cubicBezTo>
                    <a:pt x="2764995" y="507196"/>
                    <a:pt x="2511081" y="498224"/>
                    <a:pt x="2306305" y="491139"/>
                  </a:cubicBezTo>
                  <a:cubicBezTo>
                    <a:pt x="2101529" y="484054"/>
                    <a:pt x="1956680" y="496449"/>
                    <a:pt x="1791191" y="491139"/>
                  </a:cubicBezTo>
                  <a:cubicBezTo>
                    <a:pt x="1625702" y="485829"/>
                    <a:pt x="1327396" y="518268"/>
                    <a:pt x="1170713" y="491139"/>
                  </a:cubicBezTo>
                  <a:cubicBezTo>
                    <a:pt x="1014030" y="464010"/>
                    <a:pt x="868137" y="486316"/>
                    <a:pt x="690721" y="491139"/>
                  </a:cubicBezTo>
                  <a:cubicBezTo>
                    <a:pt x="513305" y="495962"/>
                    <a:pt x="302026" y="458327"/>
                    <a:pt x="0" y="491139"/>
                  </a:cubicBezTo>
                  <a:cubicBezTo>
                    <a:pt x="-24136" y="316557"/>
                    <a:pt x="13602" y="167578"/>
                    <a:pt x="0" y="0"/>
                  </a:cubicBezTo>
                  <a:close/>
                </a:path>
                <a:path w="3512139" h="491139" stroke="0" extrusionOk="0">
                  <a:moveTo>
                    <a:pt x="0" y="0"/>
                  </a:moveTo>
                  <a:cubicBezTo>
                    <a:pt x="231078" y="-20848"/>
                    <a:pt x="241640" y="14032"/>
                    <a:pt x="479992" y="0"/>
                  </a:cubicBezTo>
                  <a:cubicBezTo>
                    <a:pt x="718344" y="-14032"/>
                    <a:pt x="877688" y="-13517"/>
                    <a:pt x="1135592" y="0"/>
                  </a:cubicBezTo>
                  <a:cubicBezTo>
                    <a:pt x="1393496" y="13517"/>
                    <a:pt x="1511927" y="-15930"/>
                    <a:pt x="1650705" y="0"/>
                  </a:cubicBezTo>
                  <a:cubicBezTo>
                    <a:pt x="1789483" y="15930"/>
                    <a:pt x="1947626" y="-16084"/>
                    <a:pt x="2165819" y="0"/>
                  </a:cubicBezTo>
                  <a:cubicBezTo>
                    <a:pt x="2384012" y="16084"/>
                    <a:pt x="2638769" y="-32626"/>
                    <a:pt x="2821418" y="0"/>
                  </a:cubicBezTo>
                  <a:cubicBezTo>
                    <a:pt x="3004067" y="32626"/>
                    <a:pt x="3173290" y="6597"/>
                    <a:pt x="3512139" y="0"/>
                  </a:cubicBezTo>
                  <a:cubicBezTo>
                    <a:pt x="3524432" y="117870"/>
                    <a:pt x="3515241" y="272166"/>
                    <a:pt x="3512139" y="491139"/>
                  </a:cubicBezTo>
                  <a:cubicBezTo>
                    <a:pt x="3285326" y="482958"/>
                    <a:pt x="3172621" y="504742"/>
                    <a:pt x="3032147" y="491139"/>
                  </a:cubicBezTo>
                  <a:cubicBezTo>
                    <a:pt x="2891673" y="477536"/>
                    <a:pt x="2568812" y="487913"/>
                    <a:pt x="2411669" y="491139"/>
                  </a:cubicBezTo>
                  <a:cubicBezTo>
                    <a:pt x="2254526" y="494365"/>
                    <a:pt x="1974507" y="500046"/>
                    <a:pt x="1826312" y="491139"/>
                  </a:cubicBezTo>
                  <a:cubicBezTo>
                    <a:pt x="1678117" y="482232"/>
                    <a:pt x="1344239" y="503620"/>
                    <a:pt x="1170713" y="491139"/>
                  </a:cubicBezTo>
                  <a:cubicBezTo>
                    <a:pt x="997187" y="478658"/>
                    <a:pt x="719387" y="464129"/>
                    <a:pt x="585357" y="491139"/>
                  </a:cubicBezTo>
                  <a:cubicBezTo>
                    <a:pt x="451327" y="518149"/>
                    <a:pt x="194318" y="500896"/>
                    <a:pt x="0" y="491139"/>
                  </a:cubicBezTo>
                  <a:cubicBezTo>
                    <a:pt x="10946" y="333604"/>
                    <a:pt x="-11213" y="119086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การรับรู้มูลค่า ครั้งที่ 1 (เพิ่มมูลค่า)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8E188-2ED6-4E8B-9F76-E574B3B600D6}"/>
                </a:ext>
              </a:extLst>
            </p:cNvPr>
            <p:cNvSpPr/>
            <p:nvPr/>
          </p:nvSpPr>
          <p:spPr>
            <a:xfrm>
              <a:off x="1144160" y="2288693"/>
              <a:ext cx="2292585" cy="640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EE4F4-078E-46D9-B27A-E9598BC66318}"/>
                </a:ext>
              </a:extLst>
            </p:cNvPr>
            <p:cNvSpPr/>
            <p:nvPr/>
          </p:nvSpPr>
          <p:spPr>
            <a:xfrm>
              <a:off x="3825078" y="1964169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F0FBEF-47C2-43AC-865E-52A5B88141FE}"/>
                </a:ext>
              </a:extLst>
            </p:cNvPr>
            <p:cNvSpPr/>
            <p:nvPr/>
          </p:nvSpPr>
          <p:spPr>
            <a:xfrm>
              <a:off x="5292847" y="2298722"/>
              <a:ext cx="3296971" cy="1157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5DA7A-0D5B-4B54-A5CF-4E0C69801B7F}"/>
                </a:ext>
              </a:extLst>
            </p:cNvPr>
            <p:cNvSpPr txBox="1"/>
            <p:nvPr/>
          </p:nvSpPr>
          <p:spPr>
            <a:xfrm>
              <a:off x="10036534" y="3492738"/>
              <a:ext cx="1629289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</a:t>
              </a:r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</a:t>
              </a:r>
              <a:endParaRPr lang="en-US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BA955-EB5D-46AF-A62E-2B36D7B4CBF2}"/>
                </a:ext>
              </a:extLst>
            </p:cNvPr>
            <p:cNvSpPr/>
            <p:nvPr/>
          </p:nvSpPr>
          <p:spPr>
            <a:xfrm>
              <a:off x="10178473" y="3052393"/>
              <a:ext cx="1424511" cy="202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58B2A7-765A-4F65-A0AD-346B8AF9FB01}"/>
                </a:ext>
              </a:extLst>
            </p:cNvPr>
            <p:cNvSpPr/>
            <p:nvPr/>
          </p:nvSpPr>
          <p:spPr>
            <a:xfrm>
              <a:off x="10311289" y="3530888"/>
              <a:ext cx="397129" cy="31720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F2DCF3-88BF-4199-B231-98C314828B70}"/>
                </a:ext>
              </a:extLst>
            </p:cNvPr>
            <p:cNvSpPr/>
            <p:nvPr/>
          </p:nvSpPr>
          <p:spPr>
            <a:xfrm>
              <a:off x="645231" y="2365263"/>
              <a:ext cx="413298" cy="3651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1F6DF-1FFD-40AA-BD2A-8D327F3D092B}"/>
                </a:ext>
              </a:extLst>
            </p:cNvPr>
            <p:cNvSpPr txBox="1"/>
            <p:nvPr/>
          </p:nvSpPr>
          <p:spPr>
            <a:xfrm>
              <a:off x="3427644" y="3176945"/>
              <a:ext cx="1629289" cy="707886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Additions 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F6679F-6773-454D-B96F-D85A53931212}"/>
                </a:ext>
              </a:extLst>
            </p:cNvPr>
            <p:cNvSpPr/>
            <p:nvPr/>
          </p:nvSpPr>
          <p:spPr>
            <a:xfrm>
              <a:off x="3742771" y="3229444"/>
              <a:ext cx="397129" cy="31720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0D531E-EDE5-47F6-A6ED-C16B7763259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927467" y="2181632"/>
              <a:ext cx="298064" cy="1258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061EF-8B0F-4D5B-BC76-C4310262FCE9}"/>
                </a:ext>
              </a:extLst>
            </p:cNvPr>
            <p:cNvSpPr txBox="1"/>
            <p:nvPr/>
          </p:nvSpPr>
          <p:spPr>
            <a:xfrm>
              <a:off x="4640621" y="1774411"/>
              <a:ext cx="1048844" cy="380236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1ACA78-0273-4BB1-9E8F-9647BEB0A7A1}"/>
                </a:ext>
              </a:extLst>
            </p:cNvPr>
            <p:cNvSpPr/>
            <p:nvPr/>
          </p:nvSpPr>
          <p:spPr>
            <a:xfrm>
              <a:off x="4767914" y="1805927"/>
              <a:ext cx="397129" cy="317203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3270C3-0552-4C33-8ABC-825600C5EBA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1058529" y="2547826"/>
              <a:ext cx="308453" cy="239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8E03B0-5AC2-4BB0-804A-5E7FDC189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322" y="3236801"/>
              <a:ext cx="255112" cy="545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1C5576-7494-4083-805A-DE8DF1F67F98}"/>
                </a:ext>
              </a:extLst>
            </p:cNvPr>
            <p:cNvSpPr/>
            <p:nvPr/>
          </p:nvSpPr>
          <p:spPr>
            <a:xfrm>
              <a:off x="4106785" y="1959554"/>
              <a:ext cx="204778" cy="217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94CDD4-2661-47B5-8812-5D3C35B43854}"/>
                </a:ext>
              </a:extLst>
            </p:cNvPr>
            <p:cNvCxnSpPr>
              <a:stCxn id="32" idx="3"/>
              <a:endCxn id="19" idx="2"/>
            </p:cNvCxnSpPr>
            <p:nvPr/>
          </p:nvCxnSpPr>
          <p:spPr>
            <a:xfrm flipV="1">
              <a:off x="4311563" y="1964529"/>
              <a:ext cx="456351" cy="1037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EE9D26-2C3A-4AB2-BBE2-6BE35DD2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558" y="2738181"/>
              <a:ext cx="1267424" cy="119681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343819-4ACD-42E9-9294-56FD8F96D102}"/>
                </a:ext>
              </a:extLst>
            </p:cNvPr>
            <p:cNvSpPr/>
            <p:nvPr/>
          </p:nvSpPr>
          <p:spPr>
            <a:xfrm>
              <a:off x="7563981" y="2507542"/>
              <a:ext cx="397129" cy="31720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06073D-46A1-4D1A-A44D-5E4DD3DA8066}"/>
                </a:ext>
              </a:extLst>
            </p:cNvPr>
            <p:cNvSpPr txBox="1"/>
            <p:nvPr/>
          </p:nvSpPr>
          <p:spPr>
            <a:xfrm>
              <a:off x="5414893" y="3894085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EF0AA5-F9F5-49AC-B77B-F5FF885E73B1}"/>
                </a:ext>
              </a:extLst>
            </p:cNvPr>
            <p:cNvSpPr/>
            <p:nvPr/>
          </p:nvSpPr>
          <p:spPr>
            <a:xfrm>
              <a:off x="5894016" y="3063292"/>
              <a:ext cx="2280165" cy="210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53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83DE7-DDFB-4F39-B660-30F8B055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39</a:t>
            </a:fld>
            <a:endParaRPr lang="th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814959-DD1F-49BA-8F05-422BFDC2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86" y="6432687"/>
            <a:ext cx="838317" cy="1333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3F16820-7A40-4D61-8A48-9DE5062BAC6C}"/>
              </a:ext>
            </a:extLst>
          </p:cNvPr>
          <p:cNvGrpSpPr/>
          <p:nvPr/>
        </p:nvGrpSpPr>
        <p:grpSpPr>
          <a:xfrm>
            <a:off x="480291" y="182563"/>
            <a:ext cx="11448155" cy="6409748"/>
            <a:chOff x="480291" y="182563"/>
            <a:chExt cx="11448155" cy="6409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F4CD56-1E6C-4BD6-9592-A40F5F38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91" y="1527781"/>
              <a:ext cx="11448155" cy="506453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E01426-FAD2-4529-B9F1-C2657ECAA7F3}"/>
                </a:ext>
              </a:extLst>
            </p:cNvPr>
            <p:cNvSpPr/>
            <p:nvPr/>
          </p:nvSpPr>
          <p:spPr>
            <a:xfrm>
              <a:off x="1376220" y="2862261"/>
              <a:ext cx="3288145" cy="64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4BEE36-2107-424A-A7E2-94AE6C7A675F}"/>
                </a:ext>
              </a:extLst>
            </p:cNvPr>
            <p:cNvSpPr/>
            <p:nvPr/>
          </p:nvSpPr>
          <p:spPr>
            <a:xfrm>
              <a:off x="3792912" y="2961104"/>
              <a:ext cx="344980" cy="276889"/>
            </a:xfrm>
            <a:prstGeom prst="ellipse">
              <a:avLst/>
            </a:prstGeom>
            <a:solidFill>
              <a:srgbClr val="DCB9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300E8-3B2D-46FA-826F-1192572F8FBE}"/>
                </a:ext>
              </a:extLst>
            </p:cNvPr>
            <p:cNvSpPr/>
            <p:nvPr/>
          </p:nvSpPr>
          <p:spPr>
            <a:xfrm>
              <a:off x="5195458" y="2788369"/>
              <a:ext cx="6349997" cy="10077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39B7EA-D807-4A79-8FDF-84B0064DB0E6}"/>
                </a:ext>
              </a:extLst>
            </p:cNvPr>
            <p:cNvSpPr/>
            <p:nvPr/>
          </p:nvSpPr>
          <p:spPr>
            <a:xfrm>
              <a:off x="5195458" y="3875284"/>
              <a:ext cx="6349996" cy="874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16B00B-9674-48E8-A024-79E05E12CAD0}"/>
                </a:ext>
              </a:extLst>
            </p:cNvPr>
            <p:cNvSpPr txBox="1"/>
            <p:nvPr/>
          </p:nvSpPr>
          <p:spPr>
            <a:xfrm>
              <a:off x="2244438" y="182563"/>
              <a:ext cx="8071831" cy="553998"/>
            </a:xfrm>
            <a:custGeom>
              <a:avLst/>
              <a:gdLst>
                <a:gd name="connsiteX0" fmla="*/ 0 w 8071831"/>
                <a:gd name="connsiteY0" fmla="*/ 0 h 553998"/>
                <a:gd name="connsiteX1" fmla="*/ 8071831 w 8071831"/>
                <a:gd name="connsiteY1" fmla="*/ 0 h 553998"/>
                <a:gd name="connsiteX2" fmla="*/ 8071831 w 8071831"/>
                <a:gd name="connsiteY2" fmla="*/ 553998 h 553998"/>
                <a:gd name="connsiteX3" fmla="*/ 0 w 8071831"/>
                <a:gd name="connsiteY3" fmla="*/ 553998 h 553998"/>
                <a:gd name="connsiteX4" fmla="*/ 0 w 807183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1831" h="553998" fill="none" extrusionOk="0">
                  <a:moveTo>
                    <a:pt x="0" y="0"/>
                  </a:moveTo>
                  <a:cubicBezTo>
                    <a:pt x="2149346" y="-14931"/>
                    <a:pt x="7127553" y="31643"/>
                    <a:pt x="8071831" y="0"/>
                  </a:cubicBezTo>
                  <a:cubicBezTo>
                    <a:pt x="8031574" y="189340"/>
                    <a:pt x="8065635" y="349411"/>
                    <a:pt x="8071831" y="553998"/>
                  </a:cubicBezTo>
                  <a:cubicBezTo>
                    <a:pt x="5585490" y="491944"/>
                    <a:pt x="1063624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8071831" h="553998" stroke="0" extrusionOk="0">
                  <a:moveTo>
                    <a:pt x="0" y="0"/>
                  </a:moveTo>
                  <a:cubicBezTo>
                    <a:pt x="1225265" y="-5264"/>
                    <a:pt x="7004895" y="84467"/>
                    <a:pt x="8071831" y="0"/>
                  </a:cubicBezTo>
                  <a:cubicBezTo>
                    <a:pt x="8076453" y="60392"/>
                    <a:pt x="8031478" y="357194"/>
                    <a:pt x="8071831" y="553998"/>
                  </a:cubicBezTo>
                  <a:cubicBezTo>
                    <a:pt x="5009109" y="660318"/>
                    <a:pt x="382374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E4F9D0-8918-4AD6-AF37-A65DFFB4BF00}"/>
                </a:ext>
              </a:extLst>
            </p:cNvPr>
            <p:cNvSpPr txBox="1"/>
            <p:nvPr/>
          </p:nvSpPr>
          <p:spPr>
            <a:xfrm>
              <a:off x="3583709" y="900907"/>
              <a:ext cx="4830618" cy="477054"/>
            </a:xfrm>
            <a:custGeom>
              <a:avLst/>
              <a:gdLst>
                <a:gd name="connsiteX0" fmla="*/ 0 w 4830618"/>
                <a:gd name="connsiteY0" fmla="*/ 0 h 477054"/>
                <a:gd name="connsiteX1" fmla="*/ 690088 w 4830618"/>
                <a:gd name="connsiteY1" fmla="*/ 0 h 477054"/>
                <a:gd name="connsiteX2" fmla="*/ 1331870 w 4830618"/>
                <a:gd name="connsiteY2" fmla="*/ 0 h 477054"/>
                <a:gd name="connsiteX3" fmla="*/ 1925346 w 4830618"/>
                <a:gd name="connsiteY3" fmla="*/ 0 h 477054"/>
                <a:gd name="connsiteX4" fmla="*/ 2567128 w 4830618"/>
                <a:gd name="connsiteY4" fmla="*/ 0 h 477054"/>
                <a:gd name="connsiteX5" fmla="*/ 3257217 w 4830618"/>
                <a:gd name="connsiteY5" fmla="*/ 0 h 477054"/>
                <a:gd name="connsiteX6" fmla="*/ 3947305 w 4830618"/>
                <a:gd name="connsiteY6" fmla="*/ 0 h 477054"/>
                <a:gd name="connsiteX7" fmla="*/ 4830618 w 4830618"/>
                <a:gd name="connsiteY7" fmla="*/ 0 h 477054"/>
                <a:gd name="connsiteX8" fmla="*/ 4830618 w 4830618"/>
                <a:gd name="connsiteY8" fmla="*/ 477054 h 477054"/>
                <a:gd name="connsiteX9" fmla="*/ 4188836 w 4830618"/>
                <a:gd name="connsiteY9" fmla="*/ 477054 h 477054"/>
                <a:gd name="connsiteX10" fmla="*/ 3643666 w 4830618"/>
                <a:gd name="connsiteY10" fmla="*/ 477054 h 477054"/>
                <a:gd name="connsiteX11" fmla="*/ 3050190 w 4830618"/>
                <a:gd name="connsiteY11" fmla="*/ 477054 h 477054"/>
                <a:gd name="connsiteX12" fmla="*/ 2505020 w 4830618"/>
                <a:gd name="connsiteY12" fmla="*/ 477054 h 477054"/>
                <a:gd name="connsiteX13" fmla="*/ 1766626 w 4830618"/>
                <a:gd name="connsiteY13" fmla="*/ 477054 h 477054"/>
                <a:gd name="connsiteX14" fmla="*/ 1028232 w 4830618"/>
                <a:gd name="connsiteY14" fmla="*/ 477054 h 477054"/>
                <a:gd name="connsiteX15" fmla="*/ 0 w 4830618"/>
                <a:gd name="connsiteY15" fmla="*/ 477054 h 477054"/>
                <a:gd name="connsiteX16" fmla="*/ 0 w 4830618"/>
                <a:gd name="connsiteY16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30618" h="477054" fill="none" extrusionOk="0">
                  <a:moveTo>
                    <a:pt x="0" y="0"/>
                  </a:moveTo>
                  <a:cubicBezTo>
                    <a:pt x="163209" y="9447"/>
                    <a:pt x="347491" y="11507"/>
                    <a:pt x="690088" y="0"/>
                  </a:cubicBezTo>
                  <a:cubicBezTo>
                    <a:pt x="1032685" y="-11507"/>
                    <a:pt x="1144885" y="30011"/>
                    <a:pt x="1331870" y="0"/>
                  </a:cubicBezTo>
                  <a:cubicBezTo>
                    <a:pt x="1518855" y="-30011"/>
                    <a:pt x="1697754" y="-13004"/>
                    <a:pt x="1925346" y="0"/>
                  </a:cubicBezTo>
                  <a:cubicBezTo>
                    <a:pt x="2152938" y="13004"/>
                    <a:pt x="2414392" y="-1623"/>
                    <a:pt x="2567128" y="0"/>
                  </a:cubicBezTo>
                  <a:cubicBezTo>
                    <a:pt x="2719864" y="1623"/>
                    <a:pt x="2991127" y="7096"/>
                    <a:pt x="3257217" y="0"/>
                  </a:cubicBezTo>
                  <a:cubicBezTo>
                    <a:pt x="3523307" y="-7096"/>
                    <a:pt x="3684216" y="-18882"/>
                    <a:pt x="3947305" y="0"/>
                  </a:cubicBezTo>
                  <a:cubicBezTo>
                    <a:pt x="4210394" y="18882"/>
                    <a:pt x="4556472" y="-2563"/>
                    <a:pt x="4830618" y="0"/>
                  </a:cubicBezTo>
                  <a:cubicBezTo>
                    <a:pt x="4813116" y="196557"/>
                    <a:pt x="4822965" y="294233"/>
                    <a:pt x="4830618" y="477054"/>
                  </a:cubicBezTo>
                  <a:cubicBezTo>
                    <a:pt x="4603758" y="464422"/>
                    <a:pt x="4421671" y="492110"/>
                    <a:pt x="4188836" y="477054"/>
                  </a:cubicBezTo>
                  <a:cubicBezTo>
                    <a:pt x="3956001" y="461998"/>
                    <a:pt x="3894828" y="495200"/>
                    <a:pt x="3643666" y="477054"/>
                  </a:cubicBezTo>
                  <a:cubicBezTo>
                    <a:pt x="3392504" y="458909"/>
                    <a:pt x="3257094" y="491982"/>
                    <a:pt x="3050190" y="477054"/>
                  </a:cubicBezTo>
                  <a:cubicBezTo>
                    <a:pt x="2843286" y="462126"/>
                    <a:pt x="2767748" y="491084"/>
                    <a:pt x="2505020" y="477054"/>
                  </a:cubicBezTo>
                  <a:cubicBezTo>
                    <a:pt x="2242292" y="463025"/>
                    <a:pt x="1932886" y="512743"/>
                    <a:pt x="1766626" y="477054"/>
                  </a:cubicBezTo>
                  <a:cubicBezTo>
                    <a:pt x="1600366" y="441365"/>
                    <a:pt x="1262620" y="512273"/>
                    <a:pt x="1028232" y="477054"/>
                  </a:cubicBezTo>
                  <a:cubicBezTo>
                    <a:pt x="793844" y="441835"/>
                    <a:pt x="492130" y="518437"/>
                    <a:pt x="0" y="477054"/>
                  </a:cubicBezTo>
                  <a:cubicBezTo>
                    <a:pt x="18878" y="250943"/>
                    <a:pt x="-19661" y="122953"/>
                    <a:pt x="0" y="0"/>
                  </a:cubicBezTo>
                  <a:close/>
                </a:path>
                <a:path w="4830618" h="477054" stroke="0" extrusionOk="0">
                  <a:moveTo>
                    <a:pt x="0" y="0"/>
                  </a:moveTo>
                  <a:cubicBezTo>
                    <a:pt x="257185" y="4408"/>
                    <a:pt x="347904" y="23916"/>
                    <a:pt x="545170" y="0"/>
                  </a:cubicBezTo>
                  <a:cubicBezTo>
                    <a:pt x="742436" y="-23916"/>
                    <a:pt x="1158602" y="-38762"/>
                    <a:pt x="1331870" y="0"/>
                  </a:cubicBezTo>
                  <a:cubicBezTo>
                    <a:pt x="1505138" y="38762"/>
                    <a:pt x="1646205" y="-8449"/>
                    <a:pt x="1925346" y="0"/>
                  </a:cubicBezTo>
                  <a:cubicBezTo>
                    <a:pt x="2204487" y="8449"/>
                    <a:pt x="2291157" y="-3246"/>
                    <a:pt x="2518822" y="0"/>
                  </a:cubicBezTo>
                  <a:cubicBezTo>
                    <a:pt x="2746487" y="3246"/>
                    <a:pt x="3080481" y="-37725"/>
                    <a:pt x="3305523" y="0"/>
                  </a:cubicBezTo>
                  <a:cubicBezTo>
                    <a:pt x="3530565" y="37725"/>
                    <a:pt x="3653005" y="5104"/>
                    <a:pt x="3850693" y="0"/>
                  </a:cubicBezTo>
                  <a:cubicBezTo>
                    <a:pt x="4048381" y="-5104"/>
                    <a:pt x="4605896" y="-15312"/>
                    <a:pt x="4830618" y="0"/>
                  </a:cubicBezTo>
                  <a:cubicBezTo>
                    <a:pt x="4835530" y="130265"/>
                    <a:pt x="4825851" y="305456"/>
                    <a:pt x="4830618" y="477054"/>
                  </a:cubicBezTo>
                  <a:cubicBezTo>
                    <a:pt x="4585640" y="509207"/>
                    <a:pt x="4232702" y="504471"/>
                    <a:pt x="4043917" y="477054"/>
                  </a:cubicBezTo>
                  <a:cubicBezTo>
                    <a:pt x="3855132" y="449637"/>
                    <a:pt x="3533862" y="477314"/>
                    <a:pt x="3353829" y="477054"/>
                  </a:cubicBezTo>
                  <a:cubicBezTo>
                    <a:pt x="3173796" y="476794"/>
                    <a:pt x="2780967" y="466079"/>
                    <a:pt x="2567128" y="477054"/>
                  </a:cubicBezTo>
                  <a:cubicBezTo>
                    <a:pt x="2353289" y="488029"/>
                    <a:pt x="2178682" y="443432"/>
                    <a:pt x="1877040" y="477054"/>
                  </a:cubicBezTo>
                  <a:cubicBezTo>
                    <a:pt x="1575398" y="510676"/>
                    <a:pt x="1446337" y="453989"/>
                    <a:pt x="1331870" y="477054"/>
                  </a:cubicBezTo>
                  <a:cubicBezTo>
                    <a:pt x="1217403" y="500120"/>
                    <a:pt x="894003" y="482515"/>
                    <a:pt x="738394" y="477054"/>
                  </a:cubicBezTo>
                  <a:cubicBezTo>
                    <a:pt x="582785" y="471593"/>
                    <a:pt x="352491" y="470828"/>
                    <a:pt x="0" y="477054"/>
                  </a:cubicBezTo>
                  <a:cubicBezTo>
                    <a:pt x="-16187" y="316663"/>
                    <a:pt x="13284" y="16729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4B9AE5-3B83-447D-B1F8-B6EA14ED42AF}"/>
                </a:ext>
              </a:extLst>
            </p:cNvPr>
            <p:cNvSpPr/>
            <p:nvPr/>
          </p:nvSpPr>
          <p:spPr>
            <a:xfrm>
              <a:off x="5656965" y="3005793"/>
              <a:ext cx="388510" cy="3159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5EAC25-41D1-4C4B-BBFA-40B5660726CD}"/>
                </a:ext>
              </a:extLst>
            </p:cNvPr>
            <p:cNvSpPr/>
            <p:nvPr/>
          </p:nvSpPr>
          <p:spPr>
            <a:xfrm>
              <a:off x="5656965" y="4073510"/>
              <a:ext cx="388510" cy="31592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026CDD-BFFC-4DDC-A545-D71A926C57AD}"/>
                </a:ext>
              </a:extLst>
            </p:cNvPr>
            <p:cNvSpPr/>
            <p:nvPr/>
          </p:nvSpPr>
          <p:spPr>
            <a:xfrm>
              <a:off x="5195458" y="4816301"/>
              <a:ext cx="6349996" cy="1706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F7375-B40E-4318-9CD2-19B88031DEE5}"/>
                </a:ext>
              </a:extLst>
            </p:cNvPr>
            <p:cNvSpPr/>
            <p:nvPr/>
          </p:nvSpPr>
          <p:spPr>
            <a:xfrm>
              <a:off x="5656965" y="4985343"/>
              <a:ext cx="388510" cy="315921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04BD74-1F5A-44B2-8C79-E05FD2E13F55}"/>
                </a:ext>
              </a:extLst>
            </p:cNvPr>
            <p:cNvSpPr/>
            <p:nvPr/>
          </p:nvSpPr>
          <p:spPr>
            <a:xfrm>
              <a:off x="6658668" y="1874983"/>
              <a:ext cx="277840" cy="301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84AA4-598B-40CC-9C1C-70B1248DCE93}"/>
                </a:ext>
              </a:extLst>
            </p:cNvPr>
            <p:cNvSpPr/>
            <p:nvPr/>
          </p:nvSpPr>
          <p:spPr>
            <a:xfrm>
              <a:off x="6973883" y="1822691"/>
              <a:ext cx="388510" cy="315921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912A2D-13C9-4AFA-AC44-5244F76587F5}"/>
                </a:ext>
              </a:extLst>
            </p:cNvPr>
            <p:cNvSpPr txBox="1"/>
            <p:nvPr/>
          </p:nvSpPr>
          <p:spPr>
            <a:xfrm>
              <a:off x="1302324" y="3657607"/>
              <a:ext cx="3445164" cy="2123658"/>
            </a:xfrm>
            <a:prstGeom prst="rect">
              <a:avLst/>
            </a:prstGeom>
            <a:solidFill>
              <a:srgbClr val="FDFCC8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75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26">
              <a:srgbClr val="E6ECF7"/>
            </a:gs>
            <a:gs pos="55747">
              <a:srgbClr val="FFFFFF"/>
            </a:gs>
            <a:gs pos="89375">
              <a:srgbClr val="EAEFF9"/>
            </a:gs>
            <a:gs pos="23014">
              <a:srgbClr val="EDF1F9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F3F6FB"/>
            </a:gs>
            <a:gs pos="83000">
              <a:srgbClr val="F3F6FB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</a:t>
            </a:fld>
            <a:endParaRPr lang="th-T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F777B-4457-4986-AB2C-230F2CAF36C0}"/>
              </a:ext>
            </a:extLst>
          </p:cNvPr>
          <p:cNvGrpSpPr/>
          <p:nvPr/>
        </p:nvGrpSpPr>
        <p:grpSpPr>
          <a:xfrm>
            <a:off x="1524004" y="581890"/>
            <a:ext cx="9384145" cy="5294243"/>
            <a:chOff x="2244436" y="544946"/>
            <a:chExt cx="8238837" cy="52942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71014-F408-4E51-8787-21A3B0B6A62D}"/>
                </a:ext>
              </a:extLst>
            </p:cNvPr>
            <p:cNvSpPr txBox="1"/>
            <p:nvPr/>
          </p:nvSpPr>
          <p:spPr>
            <a:xfrm>
              <a:off x="2373751" y="544946"/>
              <a:ext cx="8109522" cy="738664"/>
            </a:xfrm>
            <a:custGeom>
              <a:avLst/>
              <a:gdLst>
                <a:gd name="connsiteX0" fmla="*/ 0 w 8109522"/>
                <a:gd name="connsiteY0" fmla="*/ 0 h 738664"/>
                <a:gd name="connsiteX1" fmla="*/ 8109522 w 8109522"/>
                <a:gd name="connsiteY1" fmla="*/ 0 h 738664"/>
                <a:gd name="connsiteX2" fmla="*/ 8109522 w 8109522"/>
                <a:gd name="connsiteY2" fmla="*/ 738664 h 738664"/>
                <a:gd name="connsiteX3" fmla="*/ 0 w 8109522"/>
                <a:gd name="connsiteY3" fmla="*/ 738664 h 738664"/>
                <a:gd name="connsiteX4" fmla="*/ 0 w 8109522"/>
                <a:gd name="connsiteY4" fmla="*/ 0 h 73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9522" h="738664" fill="none" extrusionOk="0">
                  <a:moveTo>
                    <a:pt x="0" y="0"/>
                  </a:moveTo>
                  <a:cubicBezTo>
                    <a:pt x="1700049" y="-14931"/>
                    <a:pt x="6957557" y="31643"/>
                    <a:pt x="8109522" y="0"/>
                  </a:cubicBezTo>
                  <a:cubicBezTo>
                    <a:pt x="8052645" y="137800"/>
                    <a:pt x="8053466" y="518441"/>
                    <a:pt x="8109522" y="738664"/>
                  </a:cubicBezTo>
                  <a:cubicBezTo>
                    <a:pt x="4335534" y="676610"/>
                    <a:pt x="1452229" y="684961"/>
                    <a:pt x="0" y="738664"/>
                  </a:cubicBezTo>
                  <a:cubicBezTo>
                    <a:pt x="44942" y="600029"/>
                    <a:pt x="-59374" y="297211"/>
                    <a:pt x="0" y="0"/>
                  </a:cubicBezTo>
                  <a:close/>
                </a:path>
                <a:path w="8109522" h="738664" stroke="0" extrusionOk="0">
                  <a:moveTo>
                    <a:pt x="0" y="0"/>
                  </a:moveTo>
                  <a:cubicBezTo>
                    <a:pt x="1653557" y="-5264"/>
                    <a:pt x="4435367" y="84467"/>
                    <a:pt x="8109522" y="0"/>
                  </a:cubicBezTo>
                  <a:cubicBezTo>
                    <a:pt x="8064285" y="157119"/>
                    <a:pt x="8152269" y="598192"/>
                    <a:pt x="8109522" y="738664"/>
                  </a:cubicBezTo>
                  <a:cubicBezTo>
                    <a:pt x="5088260" y="844984"/>
                    <a:pt x="3732291" y="731015"/>
                    <a:pt x="0" y="738664"/>
                  </a:cubicBezTo>
                  <a:cubicBezTo>
                    <a:pt x="-14832" y="501591"/>
                    <a:pt x="28236" y="232026"/>
                    <a:pt x="0" y="0"/>
                  </a:cubicBezTo>
                  <a:close/>
                </a:path>
              </a:pathLst>
            </a:custGeom>
            <a:gradFill>
              <a:gsLst>
                <a:gs pos="39839">
                  <a:srgbClr val="FAFBCD"/>
                </a:gs>
                <a:gs pos="55747">
                  <a:srgbClr val="FFFF99"/>
                </a:gs>
                <a:gs pos="23014">
                  <a:srgbClr val="EDF1F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DF1F9"/>
                </a:gs>
                <a:gs pos="83000">
                  <a:srgbClr val="E8EEF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Asset / </a:t>
              </a:r>
              <a:r>
                <a:rPr lang="th-TH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ธุรกรรมหลักของทรัพย์สิน</a:t>
              </a:r>
              <a:r>
                <a:rPr lang="en-US" sz="4200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91913-4717-4683-B835-F0A2235BBB59}"/>
                </a:ext>
              </a:extLst>
            </p:cNvPr>
            <p:cNvSpPr txBox="1"/>
            <p:nvPr/>
          </p:nvSpPr>
          <p:spPr>
            <a:xfrm>
              <a:off x="2244436" y="1976593"/>
              <a:ext cx="8238837" cy="3862596"/>
            </a:xfrm>
            <a:custGeom>
              <a:avLst/>
              <a:gdLst>
                <a:gd name="connsiteX0" fmla="*/ 0 w 8238837"/>
                <a:gd name="connsiteY0" fmla="*/ 0 h 3862596"/>
                <a:gd name="connsiteX1" fmla="*/ 8238837 w 8238837"/>
                <a:gd name="connsiteY1" fmla="*/ 0 h 3862596"/>
                <a:gd name="connsiteX2" fmla="*/ 8238837 w 8238837"/>
                <a:gd name="connsiteY2" fmla="*/ 3862596 h 3862596"/>
                <a:gd name="connsiteX3" fmla="*/ 0 w 8238837"/>
                <a:gd name="connsiteY3" fmla="*/ 3862596 h 3862596"/>
                <a:gd name="connsiteX4" fmla="*/ 0 w 8238837"/>
                <a:gd name="connsiteY4" fmla="*/ 0 h 38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837" h="3862596" fill="none" extrusionOk="0">
                  <a:moveTo>
                    <a:pt x="0" y="0"/>
                  </a:moveTo>
                  <a:cubicBezTo>
                    <a:pt x="1236911" y="-33775"/>
                    <a:pt x="6734888" y="138873"/>
                    <a:pt x="8238837" y="0"/>
                  </a:cubicBezTo>
                  <a:cubicBezTo>
                    <a:pt x="8165066" y="1053740"/>
                    <a:pt x="8082954" y="3247270"/>
                    <a:pt x="8238837" y="3862596"/>
                  </a:cubicBezTo>
                  <a:cubicBezTo>
                    <a:pt x="7256500" y="3725266"/>
                    <a:pt x="3477877" y="3724740"/>
                    <a:pt x="0" y="3862596"/>
                  </a:cubicBezTo>
                  <a:cubicBezTo>
                    <a:pt x="152408" y="2998708"/>
                    <a:pt x="73868" y="726462"/>
                    <a:pt x="0" y="0"/>
                  </a:cubicBezTo>
                  <a:close/>
                </a:path>
                <a:path w="8238837" h="3862596" stroke="0" extrusionOk="0">
                  <a:moveTo>
                    <a:pt x="0" y="0"/>
                  </a:moveTo>
                  <a:cubicBezTo>
                    <a:pt x="4041411" y="-101487"/>
                    <a:pt x="5064803" y="-162162"/>
                    <a:pt x="8238837" y="0"/>
                  </a:cubicBezTo>
                  <a:cubicBezTo>
                    <a:pt x="8299550" y="576805"/>
                    <a:pt x="8177765" y="2049626"/>
                    <a:pt x="8238837" y="3862596"/>
                  </a:cubicBezTo>
                  <a:cubicBezTo>
                    <a:pt x="5660603" y="3912661"/>
                    <a:pt x="1126479" y="3704147"/>
                    <a:pt x="0" y="3862596"/>
                  </a:cubicBezTo>
                  <a:cubicBezTo>
                    <a:pt x="-24452" y="3008330"/>
                    <a:pt x="-67663" y="1273111"/>
                    <a:pt x="0" y="0"/>
                  </a:cubicBezTo>
                  <a:close/>
                </a:path>
              </a:pathLst>
            </a:custGeom>
            <a:gradFill>
              <a:gsLst>
                <a:gs pos="10000">
                  <a:srgbClr val="FDF0E7"/>
                </a:gs>
                <a:gs pos="0">
                  <a:srgbClr val="DFE7F5"/>
                </a:gs>
                <a:gs pos="83000">
                  <a:srgbClr val="E8EEF8"/>
                </a:gs>
                <a:gs pos="100000">
                  <a:srgbClr val="DFE7F5"/>
                </a:gs>
              </a:gsLst>
              <a:lin ang="5400000" scaled="1"/>
            </a:gradFill>
            <a:ln>
              <a:solidFill>
                <a:srgbClr val="D6E0F2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 ASSET </a:t>
              </a:r>
              <a:r>
                <a:rPr kumimoji="0" lang="th-TH" altLang="th-TH" sz="4500" b="0" i="0" u="none" strike="noStrike" cap="none" normalizeH="0" baseline="0" dirty="0">
                  <a:ln>
                    <a:noFill/>
                  </a:ln>
                  <a:solidFill>
                    <a:srgbClr val="632B8D"/>
                  </a:solidFill>
                  <a:effectLst/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ธุรกรรม</a:t>
              </a:r>
              <a:r>
                <a:rPr lang="th-TH" sz="45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หลักๆ มี 3 รายการ</a:t>
              </a:r>
            </a:p>
            <a:p>
              <a:endParaRPr lang="th-TH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1.</a:t>
              </a:r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(การเพิ่มสินทรัพย์)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2. Depreciation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(การคำนวณค่าเสื่อมราคา)</a:t>
              </a:r>
              <a:endParaRPr lang="en-US" sz="4000" dirty="0">
                <a:solidFill>
                  <a:srgbClr val="632B8D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 3. Disposal </a:t>
              </a:r>
              <a:r>
                <a:rPr lang="th-TH" sz="4000" dirty="0">
                  <a:solidFill>
                    <a:srgbClr val="632B8D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(การขายทรัพย์สิน/การตัดจำหน่าย)</a:t>
              </a:r>
            </a:p>
            <a:p>
              <a:r>
                <a:rPr lang="th-TH" sz="4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09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7386-9497-423D-9F35-8F14B86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40</a:t>
            </a:fld>
            <a:endParaRPr lang="th-T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997996-F701-4235-B9FE-68CBD06EF057}"/>
              </a:ext>
            </a:extLst>
          </p:cNvPr>
          <p:cNvGrpSpPr/>
          <p:nvPr/>
        </p:nvGrpSpPr>
        <p:grpSpPr>
          <a:xfrm>
            <a:off x="646543" y="396653"/>
            <a:ext cx="11134122" cy="6170401"/>
            <a:chOff x="646543" y="396653"/>
            <a:chExt cx="11134122" cy="61704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0DCA3F-129D-417F-A5A3-0CDD170E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543" y="2041830"/>
              <a:ext cx="11134122" cy="4525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99CC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E536E0-8A2D-44BE-AA53-440DF2768C36}"/>
                </a:ext>
              </a:extLst>
            </p:cNvPr>
            <p:cNvSpPr txBox="1"/>
            <p:nvPr/>
          </p:nvSpPr>
          <p:spPr>
            <a:xfrm>
              <a:off x="2380834" y="39665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87276-C265-46A1-90AB-82ABFFE2177F}"/>
                </a:ext>
              </a:extLst>
            </p:cNvPr>
            <p:cNvSpPr txBox="1"/>
            <p:nvPr/>
          </p:nvSpPr>
          <p:spPr>
            <a:xfrm>
              <a:off x="3715239" y="1235503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8634C6-C33A-4661-ACDE-EC5965B17D35}"/>
                </a:ext>
              </a:extLst>
            </p:cNvPr>
            <p:cNvSpPr/>
            <p:nvPr/>
          </p:nvSpPr>
          <p:spPr>
            <a:xfrm>
              <a:off x="5347856" y="2327564"/>
              <a:ext cx="1339272" cy="323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522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49FEC-3694-4C9F-9649-236456F9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41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9BDFEA-FEE0-4475-AE13-57A93753B393}"/>
              </a:ext>
            </a:extLst>
          </p:cNvPr>
          <p:cNvGrpSpPr/>
          <p:nvPr/>
        </p:nvGrpSpPr>
        <p:grpSpPr>
          <a:xfrm>
            <a:off x="576206" y="276585"/>
            <a:ext cx="11190924" cy="6304830"/>
            <a:chOff x="576206" y="276585"/>
            <a:chExt cx="11190924" cy="63048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BE01FF-DF9E-4EE7-B963-0686F8CE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06" y="1713790"/>
              <a:ext cx="11190924" cy="486762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8175A6-6801-423C-97C9-A72FCAEDCDB5}"/>
                </a:ext>
              </a:extLst>
            </p:cNvPr>
            <p:cNvSpPr txBox="1"/>
            <p:nvPr/>
          </p:nvSpPr>
          <p:spPr>
            <a:xfrm>
              <a:off x="2380834" y="27658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7525C-6E78-4884-ADCA-CF86BA300A17}"/>
                </a:ext>
              </a:extLst>
            </p:cNvPr>
            <p:cNvSpPr txBox="1"/>
            <p:nvPr/>
          </p:nvSpPr>
          <p:spPr>
            <a:xfrm>
              <a:off x="1193873" y="3159188"/>
              <a:ext cx="4210792" cy="1938992"/>
            </a:xfrm>
            <a:prstGeom prst="rect">
              <a:avLst/>
            </a:prstGeom>
            <a:solidFill>
              <a:srgbClr val="FFF7FF"/>
            </a:solidFill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Addition Entry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Addition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Detail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แล้วใส่รายละเอียดพร้อมมูลค่าสินทรัพย์</a:t>
              </a:r>
            </a:p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4.กด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5.Save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BD4DDB-8DB2-4E88-A775-807B65998C69}"/>
                </a:ext>
              </a:extLst>
            </p:cNvPr>
            <p:cNvSpPr txBox="1"/>
            <p:nvPr/>
          </p:nvSpPr>
          <p:spPr>
            <a:xfrm>
              <a:off x="2463958" y="104960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2 (งวด2)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85C59C-AE6F-4D8D-B21A-A8006E7E548E}"/>
                </a:ext>
              </a:extLst>
            </p:cNvPr>
            <p:cNvSpPr/>
            <p:nvPr/>
          </p:nvSpPr>
          <p:spPr>
            <a:xfrm>
              <a:off x="3639127" y="2032000"/>
              <a:ext cx="1117600" cy="3612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EEE4B7-1D7F-4853-AF36-727F9F434518}"/>
                </a:ext>
              </a:extLst>
            </p:cNvPr>
            <p:cNvSpPr/>
            <p:nvPr/>
          </p:nvSpPr>
          <p:spPr>
            <a:xfrm>
              <a:off x="3551381" y="1700750"/>
              <a:ext cx="1205345" cy="2372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87C4AF-61A6-4A34-8886-FDDA3D118039}"/>
                </a:ext>
              </a:extLst>
            </p:cNvPr>
            <p:cNvSpPr/>
            <p:nvPr/>
          </p:nvSpPr>
          <p:spPr>
            <a:xfrm>
              <a:off x="3177310" y="1707341"/>
              <a:ext cx="364836" cy="34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43BEEF-3E89-40E0-A212-7B1AEC5B6D80}"/>
                </a:ext>
              </a:extLst>
            </p:cNvPr>
            <p:cNvSpPr/>
            <p:nvPr/>
          </p:nvSpPr>
          <p:spPr>
            <a:xfrm>
              <a:off x="4765964" y="2190844"/>
              <a:ext cx="303415" cy="272271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7CC39-0D13-4651-AB72-13C9F2AF3C67}"/>
                </a:ext>
              </a:extLst>
            </p:cNvPr>
            <p:cNvSpPr/>
            <p:nvPr/>
          </p:nvSpPr>
          <p:spPr>
            <a:xfrm>
              <a:off x="6095999" y="2295700"/>
              <a:ext cx="3803231" cy="1251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3903E3-02AC-4495-93ED-CA5DCFC35529}"/>
                </a:ext>
              </a:extLst>
            </p:cNvPr>
            <p:cNvSpPr/>
            <p:nvPr/>
          </p:nvSpPr>
          <p:spPr>
            <a:xfrm>
              <a:off x="6585527" y="2351451"/>
              <a:ext cx="323273" cy="2439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400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105DA3-E208-4A59-BA41-355CB70AA2A1}"/>
                </a:ext>
              </a:extLst>
            </p:cNvPr>
            <p:cNvSpPr/>
            <p:nvPr/>
          </p:nvSpPr>
          <p:spPr>
            <a:xfrm>
              <a:off x="10335491" y="3094182"/>
              <a:ext cx="1363598" cy="452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2964EE-A941-453C-95A3-F77B3F6CFBB5}"/>
                </a:ext>
              </a:extLst>
            </p:cNvPr>
            <p:cNvSpPr/>
            <p:nvPr/>
          </p:nvSpPr>
          <p:spPr>
            <a:xfrm>
              <a:off x="10561785" y="2738788"/>
              <a:ext cx="364065" cy="290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DE5D19-DF58-42E9-93A1-597B546B3445}"/>
                </a:ext>
              </a:extLst>
            </p:cNvPr>
            <p:cNvSpPr/>
            <p:nvPr/>
          </p:nvSpPr>
          <p:spPr>
            <a:xfrm>
              <a:off x="6171667" y="3131127"/>
              <a:ext cx="2168769" cy="138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1491D-B92A-49CA-92D9-278C0716D9B4}"/>
                </a:ext>
              </a:extLst>
            </p:cNvPr>
            <p:cNvSpPr txBox="1"/>
            <p:nvPr/>
          </p:nvSpPr>
          <p:spPr>
            <a:xfrm>
              <a:off x="8386616" y="3019653"/>
              <a:ext cx="1440875" cy="4001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เพิ่มมูลค่าครั้งที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02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68473-DAD9-4E3D-963A-112D440D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42</a:t>
            </a:fld>
            <a:endParaRPr lang="th-T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C1EB2C-94F9-442D-8BF0-EC3E657891F3}"/>
              </a:ext>
            </a:extLst>
          </p:cNvPr>
          <p:cNvGrpSpPr/>
          <p:nvPr/>
        </p:nvGrpSpPr>
        <p:grpSpPr>
          <a:xfrm>
            <a:off x="544943" y="211929"/>
            <a:ext cx="11309609" cy="6369490"/>
            <a:chOff x="544943" y="211929"/>
            <a:chExt cx="11309609" cy="6369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022A7-C13F-4A56-92E4-AA69A911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43" y="1764145"/>
              <a:ext cx="11309609" cy="4817274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40226D-B01D-46D8-AF82-6C0A3BB1DF60}"/>
                </a:ext>
              </a:extLst>
            </p:cNvPr>
            <p:cNvSpPr txBox="1"/>
            <p:nvPr/>
          </p:nvSpPr>
          <p:spPr>
            <a:xfrm>
              <a:off x="2380834" y="211929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DA9B60-D8F6-405D-9111-690612CB29E9}"/>
                </a:ext>
              </a:extLst>
            </p:cNvPr>
            <p:cNvSpPr/>
            <p:nvPr/>
          </p:nvSpPr>
          <p:spPr>
            <a:xfrm>
              <a:off x="5809670" y="4562761"/>
              <a:ext cx="6035645" cy="8497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D9E89C-50D6-42D9-8EFB-DB5971B5A584}"/>
                </a:ext>
              </a:extLst>
            </p:cNvPr>
            <p:cNvSpPr txBox="1"/>
            <p:nvPr/>
          </p:nvSpPr>
          <p:spPr>
            <a:xfrm>
              <a:off x="2482430" y="1003422"/>
              <a:ext cx="7435273" cy="477054"/>
            </a:xfrm>
            <a:custGeom>
              <a:avLst/>
              <a:gdLst>
                <a:gd name="connsiteX0" fmla="*/ 0 w 7435273"/>
                <a:gd name="connsiteY0" fmla="*/ 0 h 477054"/>
                <a:gd name="connsiteX1" fmla="*/ 750287 w 7435273"/>
                <a:gd name="connsiteY1" fmla="*/ 0 h 477054"/>
                <a:gd name="connsiteX2" fmla="*/ 1351868 w 7435273"/>
                <a:gd name="connsiteY2" fmla="*/ 0 h 477054"/>
                <a:gd name="connsiteX3" fmla="*/ 1953449 w 7435273"/>
                <a:gd name="connsiteY3" fmla="*/ 0 h 477054"/>
                <a:gd name="connsiteX4" fmla="*/ 2629383 w 7435273"/>
                <a:gd name="connsiteY4" fmla="*/ 0 h 477054"/>
                <a:gd name="connsiteX5" fmla="*/ 3454022 w 7435273"/>
                <a:gd name="connsiteY5" fmla="*/ 0 h 477054"/>
                <a:gd name="connsiteX6" fmla="*/ 4204309 w 7435273"/>
                <a:gd name="connsiteY6" fmla="*/ 0 h 477054"/>
                <a:gd name="connsiteX7" fmla="*/ 4880243 w 7435273"/>
                <a:gd name="connsiteY7" fmla="*/ 0 h 477054"/>
                <a:gd name="connsiteX8" fmla="*/ 5630529 w 7435273"/>
                <a:gd name="connsiteY8" fmla="*/ 0 h 477054"/>
                <a:gd name="connsiteX9" fmla="*/ 6455169 w 7435273"/>
                <a:gd name="connsiteY9" fmla="*/ 0 h 477054"/>
                <a:gd name="connsiteX10" fmla="*/ 7435273 w 7435273"/>
                <a:gd name="connsiteY10" fmla="*/ 0 h 477054"/>
                <a:gd name="connsiteX11" fmla="*/ 7435273 w 7435273"/>
                <a:gd name="connsiteY11" fmla="*/ 477054 h 477054"/>
                <a:gd name="connsiteX12" fmla="*/ 6908045 w 7435273"/>
                <a:gd name="connsiteY12" fmla="*/ 477054 h 477054"/>
                <a:gd name="connsiteX13" fmla="*/ 6455169 w 7435273"/>
                <a:gd name="connsiteY13" fmla="*/ 477054 h 477054"/>
                <a:gd name="connsiteX14" fmla="*/ 5927940 w 7435273"/>
                <a:gd name="connsiteY14" fmla="*/ 477054 h 477054"/>
                <a:gd name="connsiteX15" fmla="*/ 5252006 w 7435273"/>
                <a:gd name="connsiteY15" fmla="*/ 477054 h 477054"/>
                <a:gd name="connsiteX16" fmla="*/ 4576073 w 7435273"/>
                <a:gd name="connsiteY16" fmla="*/ 477054 h 477054"/>
                <a:gd name="connsiteX17" fmla="*/ 3825786 w 7435273"/>
                <a:gd name="connsiteY17" fmla="*/ 477054 h 477054"/>
                <a:gd name="connsiteX18" fmla="*/ 3149852 w 7435273"/>
                <a:gd name="connsiteY18" fmla="*/ 477054 h 477054"/>
                <a:gd name="connsiteX19" fmla="*/ 2696976 w 7435273"/>
                <a:gd name="connsiteY19" fmla="*/ 477054 h 477054"/>
                <a:gd name="connsiteX20" fmla="*/ 2095395 w 7435273"/>
                <a:gd name="connsiteY20" fmla="*/ 477054 h 477054"/>
                <a:gd name="connsiteX21" fmla="*/ 1270756 w 7435273"/>
                <a:gd name="connsiteY21" fmla="*/ 477054 h 477054"/>
                <a:gd name="connsiteX22" fmla="*/ 669175 w 7435273"/>
                <a:gd name="connsiteY22" fmla="*/ 477054 h 477054"/>
                <a:gd name="connsiteX23" fmla="*/ 0 w 7435273"/>
                <a:gd name="connsiteY23" fmla="*/ 477054 h 477054"/>
                <a:gd name="connsiteX24" fmla="*/ 0 w 7435273"/>
                <a:gd name="connsiteY2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35273" h="477054" fill="none" extrusionOk="0">
                  <a:moveTo>
                    <a:pt x="0" y="0"/>
                  </a:moveTo>
                  <a:cubicBezTo>
                    <a:pt x="234284" y="37503"/>
                    <a:pt x="534657" y="-8155"/>
                    <a:pt x="750287" y="0"/>
                  </a:cubicBezTo>
                  <a:cubicBezTo>
                    <a:pt x="965917" y="8155"/>
                    <a:pt x="1157283" y="-13838"/>
                    <a:pt x="1351868" y="0"/>
                  </a:cubicBezTo>
                  <a:cubicBezTo>
                    <a:pt x="1546453" y="13838"/>
                    <a:pt x="1805602" y="-10833"/>
                    <a:pt x="1953449" y="0"/>
                  </a:cubicBezTo>
                  <a:cubicBezTo>
                    <a:pt x="2101296" y="10833"/>
                    <a:pt x="2363792" y="19277"/>
                    <a:pt x="2629383" y="0"/>
                  </a:cubicBezTo>
                  <a:cubicBezTo>
                    <a:pt x="2894974" y="-19277"/>
                    <a:pt x="3174903" y="-36093"/>
                    <a:pt x="3454022" y="0"/>
                  </a:cubicBezTo>
                  <a:cubicBezTo>
                    <a:pt x="3733141" y="36093"/>
                    <a:pt x="3911186" y="-13299"/>
                    <a:pt x="4204309" y="0"/>
                  </a:cubicBezTo>
                  <a:cubicBezTo>
                    <a:pt x="4497432" y="13299"/>
                    <a:pt x="4636246" y="-4911"/>
                    <a:pt x="4880243" y="0"/>
                  </a:cubicBezTo>
                  <a:cubicBezTo>
                    <a:pt x="5124240" y="4911"/>
                    <a:pt x="5453177" y="13227"/>
                    <a:pt x="5630529" y="0"/>
                  </a:cubicBezTo>
                  <a:cubicBezTo>
                    <a:pt x="5807881" y="-13227"/>
                    <a:pt x="6198276" y="-13153"/>
                    <a:pt x="6455169" y="0"/>
                  </a:cubicBezTo>
                  <a:cubicBezTo>
                    <a:pt x="6712062" y="13153"/>
                    <a:pt x="6999438" y="-5712"/>
                    <a:pt x="7435273" y="0"/>
                  </a:cubicBezTo>
                  <a:cubicBezTo>
                    <a:pt x="7457854" y="192393"/>
                    <a:pt x="7423254" y="352313"/>
                    <a:pt x="7435273" y="477054"/>
                  </a:cubicBezTo>
                  <a:cubicBezTo>
                    <a:pt x="7327290" y="454005"/>
                    <a:pt x="7145464" y="474602"/>
                    <a:pt x="6908045" y="477054"/>
                  </a:cubicBezTo>
                  <a:cubicBezTo>
                    <a:pt x="6670626" y="479506"/>
                    <a:pt x="6660019" y="459320"/>
                    <a:pt x="6455169" y="477054"/>
                  </a:cubicBezTo>
                  <a:cubicBezTo>
                    <a:pt x="6250319" y="494788"/>
                    <a:pt x="6096052" y="453373"/>
                    <a:pt x="5927940" y="477054"/>
                  </a:cubicBezTo>
                  <a:cubicBezTo>
                    <a:pt x="5759828" y="500735"/>
                    <a:pt x="5562416" y="474000"/>
                    <a:pt x="5252006" y="477054"/>
                  </a:cubicBezTo>
                  <a:cubicBezTo>
                    <a:pt x="4941596" y="480108"/>
                    <a:pt x="4758621" y="491690"/>
                    <a:pt x="4576073" y="477054"/>
                  </a:cubicBezTo>
                  <a:cubicBezTo>
                    <a:pt x="4393525" y="462418"/>
                    <a:pt x="4175393" y="443859"/>
                    <a:pt x="3825786" y="477054"/>
                  </a:cubicBezTo>
                  <a:cubicBezTo>
                    <a:pt x="3476179" y="510249"/>
                    <a:pt x="3302732" y="506067"/>
                    <a:pt x="3149852" y="477054"/>
                  </a:cubicBezTo>
                  <a:cubicBezTo>
                    <a:pt x="2996972" y="448041"/>
                    <a:pt x="2860153" y="459968"/>
                    <a:pt x="2696976" y="477054"/>
                  </a:cubicBezTo>
                  <a:cubicBezTo>
                    <a:pt x="2533799" y="494140"/>
                    <a:pt x="2289969" y="465683"/>
                    <a:pt x="2095395" y="477054"/>
                  </a:cubicBezTo>
                  <a:cubicBezTo>
                    <a:pt x="1900821" y="488425"/>
                    <a:pt x="1636247" y="512245"/>
                    <a:pt x="1270756" y="477054"/>
                  </a:cubicBezTo>
                  <a:cubicBezTo>
                    <a:pt x="905265" y="441863"/>
                    <a:pt x="929547" y="452771"/>
                    <a:pt x="669175" y="477054"/>
                  </a:cubicBezTo>
                  <a:cubicBezTo>
                    <a:pt x="408803" y="501337"/>
                    <a:pt x="258133" y="482899"/>
                    <a:pt x="0" y="477054"/>
                  </a:cubicBezTo>
                  <a:cubicBezTo>
                    <a:pt x="-8078" y="304384"/>
                    <a:pt x="-18548" y="179675"/>
                    <a:pt x="0" y="0"/>
                  </a:cubicBezTo>
                  <a:close/>
                </a:path>
                <a:path w="7435273" h="477054" stroke="0" extrusionOk="0">
                  <a:moveTo>
                    <a:pt x="0" y="0"/>
                  </a:moveTo>
                  <a:cubicBezTo>
                    <a:pt x="157127" y="-1537"/>
                    <a:pt x="339374" y="5648"/>
                    <a:pt x="452876" y="0"/>
                  </a:cubicBezTo>
                  <a:cubicBezTo>
                    <a:pt x="566378" y="-5648"/>
                    <a:pt x="948663" y="-11928"/>
                    <a:pt x="1277515" y="0"/>
                  </a:cubicBezTo>
                  <a:cubicBezTo>
                    <a:pt x="1606367" y="11928"/>
                    <a:pt x="1691890" y="5308"/>
                    <a:pt x="1804744" y="0"/>
                  </a:cubicBezTo>
                  <a:cubicBezTo>
                    <a:pt x="1917598" y="-5308"/>
                    <a:pt x="2096685" y="11668"/>
                    <a:pt x="2331972" y="0"/>
                  </a:cubicBezTo>
                  <a:cubicBezTo>
                    <a:pt x="2567259" y="-11668"/>
                    <a:pt x="2837746" y="-38585"/>
                    <a:pt x="3156611" y="0"/>
                  </a:cubicBezTo>
                  <a:cubicBezTo>
                    <a:pt x="3475476" y="38585"/>
                    <a:pt x="3489410" y="2796"/>
                    <a:pt x="3609487" y="0"/>
                  </a:cubicBezTo>
                  <a:cubicBezTo>
                    <a:pt x="3729564" y="-2796"/>
                    <a:pt x="4117493" y="15247"/>
                    <a:pt x="4285421" y="0"/>
                  </a:cubicBezTo>
                  <a:cubicBezTo>
                    <a:pt x="4453349" y="-15247"/>
                    <a:pt x="4850889" y="4148"/>
                    <a:pt x="5035708" y="0"/>
                  </a:cubicBezTo>
                  <a:cubicBezTo>
                    <a:pt x="5220527" y="-4148"/>
                    <a:pt x="5428412" y="16035"/>
                    <a:pt x="5637289" y="0"/>
                  </a:cubicBezTo>
                  <a:cubicBezTo>
                    <a:pt x="5846166" y="-16035"/>
                    <a:pt x="6028717" y="-14570"/>
                    <a:pt x="6164517" y="0"/>
                  </a:cubicBezTo>
                  <a:cubicBezTo>
                    <a:pt x="6300317" y="14570"/>
                    <a:pt x="6547746" y="-17765"/>
                    <a:pt x="6766098" y="0"/>
                  </a:cubicBezTo>
                  <a:cubicBezTo>
                    <a:pt x="6984450" y="17765"/>
                    <a:pt x="7234441" y="-18495"/>
                    <a:pt x="7435273" y="0"/>
                  </a:cubicBezTo>
                  <a:cubicBezTo>
                    <a:pt x="7420762" y="155916"/>
                    <a:pt x="7434311" y="254065"/>
                    <a:pt x="7435273" y="477054"/>
                  </a:cubicBezTo>
                  <a:cubicBezTo>
                    <a:pt x="7215916" y="504636"/>
                    <a:pt x="7051246" y="486177"/>
                    <a:pt x="6833692" y="477054"/>
                  </a:cubicBezTo>
                  <a:cubicBezTo>
                    <a:pt x="6616138" y="467931"/>
                    <a:pt x="6189955" y="441862"/>
                    <a:pt x="6009052" y="477054"/>
                  </a:cubicBezTo>
                  <a:cubicBezTo>
                    <a:pt x="5828149" y="512246"/>
                    <a:pt x="5656451" y="495452"/>
                    <a:pt x="5556177" y="477054"/>
                  </a:cubicBezTo>
                  <a:cubicBezTo>
                    <a:pt x="5455904" y="458656"/>
                    <a:pt x="4993654" y="484016"/>
                    <a:pt x="4805890" y="477054"/>
                  </a:cubicBezTo>
                  <a:cubicBezTo>
                    <a:pt x="4618126" y="470092"/>
                    <a:pt x="4228842" y="444417"/>
                    <a:pt x="4055603" y="477054"/>
                  </a:cubicBezTo>
                  <a:cubicBezTo>
                    <a:pt x="3882364" y="509691"/>
                    <a:pt x="3655096" y="499878"/>
                    <a:pt x="3305317" y="477054"/>
                  </a:cubicBezTo>
                  <a:cubicBezTo>
                    <a:pt x="2955538" y="454230"/>
                    <a:pt x="2823496" y="472518"/>
                    <a:pt x="2480677" y="477054"/>
                  </a:cubicBezTo>
                  <a:cubicBezTo>
                    <a:pt x="2137858" y="481590"/>
                    <a:pt x="2102388" y="460717"/>
                    <a:pt x="1730391" y="477054"/>
                  </a:cubicBezTo>
                  <a:cubicBezTo>
                    <a:pt x="1358394" y="493391"/>
                    <a:pt x="1298744" y="479377"/>
                    <a:pt x="1054457" y="477054"/>
                  </a:cubicBezTo>
                  <a:cubicBezTo>
                    <a:pt x="810170" y="474731"/>
                    <a:pt x="519043" y="428404"/>
                    <a:pt x="0" y="477054"/>
                  </a:cubicBezTo>
                  <a:cubicBezTo>
                    <a:pt x="-6991" y="241253"/>
                    <a:pt x="7265" y="1649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การเพิ่มมูลค่า ครั้งที่ 3 (งวด3) ด้วย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เลขที่เดิม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0DFC14-F3A5-41B4-9B77-101E9AA71735}"/>
                </a:ext>
              </a:extLst>
            </p:cNvPr>
            <p:cNvSpPr/>
            <p:nvPr/>
          </p:nvSpPr>
          <p:spPr>
            <a:xfrm>
              <a:off x="3685308" y="2506402"/>
              <a:ext cx="1754909" cy="846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3CCFD-8A94-4F48-9905-420E74B286D4}"/>
                </a:ext>
              </a:extLst>
            </p:cNvPr>
            <p:cNvSpPr txBox="1"/>
            <p:nvPr/>
          </p:nvSpPr>
          <p:spPr>
            <a:xfrm>
              <a:off x="1108361" y="2534110"/>
              <a:ext cx="2299855" cy="2508379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Test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ระหว่างก่อสร้าง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ได้ทำการ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รอบ ด้วยเลขที่เดิม 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ถ้างานมี 5 งวด ก็ให้ทำวิธีนี้จนครบ 5 รอบ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DDB1EA-5C82-4C77-B233-2B5613083C46}"/>
                </a:ext>
              </a:extLst>
            </p:cNvPr>
            <p:cNvCxnSpPr/>
            <p:nvPr/>
          </p:nvCxnSpPr>
          <p:spPr>
            <a:xfrm flipV="1">
              <a:off x="3006754" y="3094182"/>
              <a:ext cx="992591" cy="258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64B60-BF38-4CC9-91C8-615261F5E925}"/>
                </a:ext>
              </a:extLst>
            </p:cNvPr>
            <p:cNvSpPr txBox="1"/>
            <p:nvPr/>
          </p:nvSpPr>
          <p:spPr>
            <a:xfrm>
              <a:off x="6123709" y="5605524"/>
              <a:ext cx="5264726" cy="800219"/>
            </a:xfrm>
            <a:prstGeom prst="rect">
              <a:avLst/>
            </a:prstGeom>
            <a:solidFill>
              <a:srgbClr val="B1EDEC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เข้าไปในระบบ ประกอบด้วย </a:t>
              </a:r>
            </a:p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ประเภท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 /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 / รายการ / จำนวนเงิน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3C2C4813-0939-4F3E-952F-CD90C99C1D3E}"/>
                </a:ext>
              </a:extLst>
            </p:cNvPr>
            <p:cNvSpPr/>
            <p:nvPr/>
          </p:nvSpPr>
          <p:spPr>
            <a:xfrm>
              <a:off x="8709891" y="5424341"/>
              <a:ext cx="166254" cy="19799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4C6B34-0494-4F50-AF96-E85329120DC7}"/>
                </a:ext>
              </a:extLst>
            </p:cNvPr>
            <p:cNvSpPr/>
            <p:nvPr/>
          </p:nvSpPr>
          <p:spPr>
            <a:xfrm>
              <a:off x="6063672" y="2780147"/>
              <a:ext cx="2794001" cy="9530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97E583-1460-4C44-A2F7-24B457317D02}"/>
                </a:ext>
              </a:extLst>
            </p:cNvPr>
            <p:cNvSpPr txBox="1"/>
            <p:nvPr/>
          </p:nvSpPr>
          <p:spPr>
            <a:xfrm>
              <a:off x="6386626" y="2327564"/>
              <a:ext cx="2277083" cy="44627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เลขที่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endParaRPr lang="th-TH" sz="23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66C0E-4045-4516-A929-9B6AE50AD730}"/>
                </a:ext>
              </a:extLst>
            </p:cNvPr>
            <p:cNvCxnSpPr/>
            <p:nvPr/>
          </p:nvCxnSpPr>
          <p:spPr>
            <a:xfrm>
              <a:off x="7028873" y="2669309"/>
              <a:ext cx="157018" cy="350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529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3EA89E-B3DB-4EC9-A11F-7D22B931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43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078D05-AD0F-4BAB-B6DC-19B6211EDB60}"/>
              </a:ext>
            </a:extLst>
          </p:cNvPr>
          <p:cNvGrpSpPr/>
          <p:nvPr/>
        </p:nvGrpSpPr>
        <p:grpSpPr>
          <a:xfrm>
            <a:off x="563421" y="304293"/>
            <a:ext cx="11166764" cy="6249414"/>
            <a:chOff x="563421" y="304293"/>
            <a:chExt cx="11166764" cy="62494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8949DF-20E9-414A-A923-5599F0BC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421" y="1791855"/>
              <a:ext cx="11166764" cy="476185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FC4C4B-318C-4600-B8C2-AD35F281403B}"/>
                </a:ext>
              </a:extLst>
            </p:cNvPr>
            <p:cNvSpPr txBox="1"/>
            <p:nvPr/>
          </p:nvSpPr>
          <p:spPr>
            <a:xfrm>
              <a:off x="2380834" y="304293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19FF1E-BEBE-4215-B1A0-CCED9D548766}"/>
                </a:ext>
              </a:extLst>
            </p:cNvPr>
            <p:cNvSpPr/>
            <p:nvPr/>
          </p:nvSpPr>
          <p:spPr>
            <a:xfrm>
              <a:off x="5015343" y="1797297"/>
              <a:ext cx="1819566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6DE675-80DD-4069-A122-866D4E839889}"/>
                </a:ext>
              </a:extLst>
            </p:cNvPr>
            <p:cNvSpPr/>
            <p:nvPr/>
          </p:nvSpPr>
          <p:spPr>
            <a:xfrm>
              <a:off x="5056909" y="2982032"/>
              <a:ext cx="6072907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A260C-3BAC-46FA-9C4D-0C0D620067A6}"/>
                </a:ext>
              </a:extLst>
            </p:cNvPr>
            <p:cNvSpPr/>
            <p:nvPr/>
          </p:nvSpPr>
          <p:spPr>
            <a:xfrm>
              <a:off x="5052287" y="4044256"/>
              <a:ext cx="6072907" cy="767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A70B1-D4AC-4A12-B5CD-5A82EF2F4779}"/>
                </a:ext>
              </a:extLst>
            </p:cNvPr>
            <p:cNvSpPr txBox="1"/>
            <p:nvPr/>
          </p:nvSpPr>
          <p:spPr>
            <a:xfrm>
              <a:off x="3371273" y="1104107"/>
              <a:ext cx="5606473" cy="477054"/>
            </a:xfrm>
            <a:custGeom>
              <a:avLst/>
              <a:gdLst>
                <a:gd name="connsiteX0" fmla="*/ 0 w 5606473"/>
                <a:gd name="connsiteY0" fmla="*/ 0 h 477054"/>
                <a:gd name="connsiteX1" fmla="*/ 622941 w 5606473"/>
                <a:gd name="connsiteY1" fmla="*/ 0 h 477054"/>
                <a:gd name="connsiteX2" fmla="*/ 1245883 w 5606473"/>
                <a:gd name="connsiteY2" fmla="*/ 0 h 477054"/>
                <a:gd name="connsiteX3" fmla="*/ 1868824 w 5606473"/>
                <a:gd name="connsiteY3" fmla="*/ 0 h 477054"/>
                <a:gd name="connsiteX4" fmla="*/ 2603895 w 5606473"/>
                <a:gd name="connsiteY4" fmla="*/ 0 h 477054"/>
                <a:gd name="connsiteX5" fmla="*/ 3114707 w 5606473"/>
                <a:gd name="connsiteY5" fmla="*/ 0 h 477054"/>
                <a:gd name="connsiteX6" fmla="*/ 3681584 w 5606473"/>
                <a:gd name="connsiteY6" fmla="*/ 0 h 477054"/>
                <a:gd name="connsiteX7" fmla="*/ 4248461 w 5606473"/>
                <a:gd name="connsiteY7" fmla="*/ 0 h 477054"/>
                <a:gd name="connsiteX8" fmla="*/ 4871402 w 5606473"/>
                <a:gd name="connsiteY8" fmla="*/ 0 h 477054"/>
                <a:gd name="connsiteX9" fmla="*/ 5606473 w 5606473"/>
                <a:gd name="connsiteY9" fmla="*/ 0 h 477054"/>
                <a:gd name="connsiteX10" fmla="*/ 5606473 w 5606473"/>
                <a:gd name="connsiteY10" fmla="*/ 477054 h 477054"/>
                <a:gd name="connsiteX11" fmla="*/ 5039596 w 5606473"/>
                <a:gd name="connsiteY11" fmla="*/ 477054 h 477054"/>
                <a:gd name="connsiteX12" fmla="*/ 4528784 w 5606473"/>
                <a:gd name="connsiteY12" fmla="*/ 477054 h 477054"/>
                <a:gd name="connsiteX13" fmla="*/ 4074037 w 5606473"/>
                <a:gd name="connsiteY13" fmla="*/ 477054 h 477054"/>
                <a:gd name="connsiteX14" fmla="*/ 3451096 w 5606473"/>
                <a:gd name="connsiteY14" fmla="*/ 477054 h 477054"/>
                <a:gd name="connsiteX15" fmla="*/ 2828154 w 5606473"/>
                <a:gd name="connsiteY15" fmla="*/ 477054 h 477054"/>
                <a:gd name="connsiteX16" fmla="*/ 2261277 w 5606473"/>
                <a:gd name="connsiteY16" fmla="*/ 477054 h 477054"/>
                <a:gd name="connsiteX17" fmla="*/ 1806530 w 5606473"/>
                <a:gd name="connsiteY17" fmla="*/ 477054 h 477054"/>
                <a:gd name="connsiteX18" fmla="*/ 1295718 w 5606473"/>
                <a:gd name="connsiteY18" fmla="*/ 477054 h 477054"/>
                <a:gd name="connsiteX19" fmla="*/ 672777 w 5606473"/>
                <a:gd name="connsiteY19" fmla="*/ 477054 h 477054"/>
                <a:gd name="connsiteX20" fmla="*/ 0 w 5606473"/>
                <a:gd name="connsiteY20" fmla="*/ 477054 h 477054"/>
                <a:gd name="connsiteX21" fmla="*/ 0 w 5606473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473" h="477054" fill="none" extrusionOk="0">
                  <a:moveTo>
                    <a:pt x="0" y="0"/>
                  </a:moveTo>
                  <a:cubicBezTo>
                    <a:pt x="221928" y="21184"/>
                    <a:pt x="449219" y="-28332"/>
                    <a:pt x="622941" y="0"/>
                  </a:cubicBezTo>
                  <a:cubicBezTo>
                    <a:pt x="796663" y="28332"/>
                    <a:pt x="1009708" y="26971"/>
                    <a:pt x="1245883" y="0"/>
                  </a:cubicBezTo>
                  <a:cubicBezTo>
                    <a:pt x="1482058" y="-26971"/>
                    <a:pt x="1566735" y="8272"/>
                    <a:pt x="1868824" y="0"/>
                  </a:cubicBezTo>
                  <a:cubicBezTo>
                    <a:pt x="2170913" y="-8272"/>
                    <a:pt x="2294369" y="8319"/>
                    <a:pt x="2603895" y="0"/>
                  </a:cubicBezTo>
                  <a:cubicBezTo>
                    <a:pt x="2913421" y="-8319"/>
                    <a:pt x="2946189" y="-14384"/>
                    <a:pt x="3114707" y="0"/>
                  </a:cubicBezTo>
                  <a:cubicBezTo>
                    <a:pt x="3283225" y="14384"/>
                    <a:pt x="3429105" y="-13629"/>
                    <a:pt x="3681584" y="0"/>
                  </a:cubicBezTo>
                  <a:cubicBezTo>
                    <a:pt x="3934063" y="13629"/>
                    <a:pt x="4134540" y="-18928"/>
                    <a:pt x="4248461" y="0"/>
                  </a:cubicBezTo>
                  <a:cubicBezTo>
                    <a:pt x="4362382" y="18928"/>
                    <a:pt x="4657846" y="-20478"/>
                    <a:pt x="4871402" y="0"/>
                  </a:cubicBezTo>
                  <a:cubicBezTo>
                    <a:pt x="5084958" y="20478"/>
                    <a:pt x="5304190" y="17929"/>
                    <a:pt x="5606473" y="0"/>
                  </a:cubicBezTo>
                  <a:cubicBezTo>
                    <a:pt x="5589793" y="154485"/>
                    <a:pt x="5607359" y="315651"/>
                    <a:pt x="5606473" y="477054"/>
                  </a:cubicBezTo>
                  <a:cubicBezTo>
                    <a:pt x="5373374" y="484065"/>
                    <a:pt x="5279235" y="500780"/>
                    <a:pt x="5039596" y="477054"/>
                  </a:cubicBezTo>
                  <a:cubicBezTo>
                    <a:pt x="4799957" y="453328"/>
                    <a:pt x="4677491" y="480620"/>
                    <a:pt x="4528784" y="477054"/>
                  </a:cubicBezTo>
                  <a:cubicBezTo>
                    <a:pt x="4380077" y="473488"/>
                    <a:pt x="4219170" y="457231"/>
                    <a:pt x="4074037" y="477054"/>
                  </a:cubicBezTo>
                  <a:cubicBezTo>
                    <a:pt x="3928904" y="496877"/>
                    <a:pt x="3698575" y="458464"/>
                    <a:pt x="3451096" y="477054"/>
                  </a:cubicBezTo>
                  <a:cubicBezTo>
                    <a:pt x="3203617" y="495644"/>
                    <a:pt x="3107490" y="454404"/>
                    <a:pt x="2828154" y="477054"/>
                  </a:cubicBezTo>
                  <a:cubicBezTo>
                    <a:pt x="2548818" y="499704"/>
                    <a:pt x="2516031" y="452577"/>
                    <a:pt x="2261277" y="477054"/>
                  </a:cubicBezTo>
                  <a:cubicBezTo>
                    <a:pt x="2006523" y="501531"/>
                    <a:pt x="2022721" y="479440"/>
                    <a:pt x="1806530" y="477054"/>
                  </a:cubicBezTo>
                  <a:cubicBezTo>
                    <a:pt x="1590339" y="474668"/>
                    <a:pt x="1506582" y="453428"/>
                    <a:pt x="1295718" y="477054"/>
                  </a:cubicBezTo>
                  <a:cubicBezTo>
                    <a:pt x="1084854" y="500680"/>
                    <a:pt x="913179" y="458047"/>
                    <a:pt x="672777" y="477054"/>
                  </a:cubicBezTo>
                  <a:cubicBezTo>
                    <a:pt x="432375" y="496061"/>
                    <a:pt x="305403" y="452703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606473" h="477054" stroke="0" extrusionOk="0">
                  <a:moveTo>
                    <a:pt x="0" y="0"/>
                  </a:moveTo>
                  <a:cubicBezTo>
                    <a:pt x="214715" y="-22126"/>
                    <a:pt x="288248" y="-4757"/>
                    <a:pt x="454747" y="0"/>
                  </a:cubicBezTo>
                  <a:cubicBezTo>
                    <a:pt x="621246" y="4757"/>
                    <a:pt x="988823" y="29013"/>
                    <a:pt x="1189818" y="0"/>
                  </a:cubicBezTo>
                  <a:cubicBezTo>
                    <a:pt x="1390813" y="-29013"/>
                    <a:pt x="1504177" y="-8879"/>
                    <a:pt x="1700630" y="0"/>
                  </a:cubicBezTo>
                  <a:cubicBezTo>
                    <a:pt x="1897083" y="8879"/>
                    <a:pt x="2009888" y="-25091"/>
                    <a:pt x="2211442" y="0"/>
                  </a:cubicBezTo>
                  <a:cubicBezTo>
                    <a:pt x="2412996" y="25091"/>
                    <a:pt x="2657749" y="26522"/>
                    <a:pt x="2946513" y="0"/>
                  </a:cubicBezTo>
                  <a:cubicBezTo>
                    <a:pt x="3235277" y="-26522"/>
                    <a:pt x="3220003" y="-2263"/>
                    <a:pt x="3401260" y="0"/>
                  </a:cubicBezTo>
                  <a:cubicBezTo>
                    <a:pt x="3582517" y="2263"/>
                    <a:pt x="3770292" y="-4375"/>
                    <a:pt x="4024202" y="0"/>
                  </a:cubicBezTo>
                  <a:cubicBezTo>
                    <a:pt x="4278112" y="4375"/>
                    <a:pt x="4432902" y="18730"/>
                    <a:pt x="4703208" y="0"/>
                  </a:cubicBezTo>
                  <a:cubicBezTo>
                    <a:pt x="4973514" y="-18730"/>
                    <a:pt x="5224280" y="30182"/>
                    <a:pt x="5606473" y="0"/>
                  </a:cubicBezTo>
                  <a:cubicBezTo>
                    <a:pt x="5601244" y="112577"/>
                    <a:pt x="5588002" y="304445"/>
                    <a:pt x="5606473" y="477054"/>
                  </a:cubicBezTo>
                  <a:cubicBezTo>
                    <a:pt x="5435993" y="465736"/>
                    <a:pt x="5146060" y="453129"/>
                    <a:pt x="4927467" y="477054"/>
                  </a:cubicBezTo>
                  <a:cubicBezTo>
                    <a:pt x="4708874" y="500979"/>
                    <a:pt x="4575144" y="458757"/>
                    <a:pt x="4304525" y="477054"/>
                  </a:cubicBezTo>
                  <a:cubicBezTo>
                    <a:pt x="4033906" y="495351"/>
                    <a:pt x="3942517" y="455373"/>
                    <a:pt x="3849778" y="477054"/>
                  </a:cubicBezTo>
                  <a:cubicBezTo>
                    <a:pt x="3757039" y="498735"/>
                    <a:pt x="3576696" y="451689"/>
                    <a:pt x="3338966" y="477054"/>
                  </a:cubicBezTo>
                  <a:cubicBezTo>
                    <a:pt x="3101236" y="502419"/>
                    <a:pt x="2936232" y="469861"/>
                    <a:pt x="2603895" y="477054"/>
                  </a:cubicBezTo>
                  <a:cubicBezTo>
                    <a:pt x="2271558" y="484247"/>
                    <a:pt x="2355217" y="483885"/>
                    <a:pt x="2149148" y="477054"/>
                  </a:cubicBezTo>
                  <a:cubicBezTo>
                    <a:pt x="1943079" y="470223"/>
                    <a:pt x="1624515" y="443344"/>
                    <a:pt x="1470142" y="477054"/>
                  </a:cubicBezTo>
                  <a:cubicBezTo>
                    <a:pt x="1315769" y="510764"/>
                    <a:pt x="1120366" y="457606"/>
                    <a:pt x="791136" y="477054"/>
                  </a:cubicBezTo>
                  <a:cubicBezTo>
                    <a:pt x="461906" y="496502"/>
                    <a:pt x="330520" y="476152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5BDFF9-ED21-488E-891C-0560C1FB6105}"/>
                </a:ext>
              </a:extLst>
            </p:cNvPr>
            <p:cNvSpPr txBox="1"/>
            <p:nvPr/>
          </p:nvSpPr>
          <p:spPr>
            <a:xfrm>
              <a:off x="1302323" y="2687789"/>
              <a:ext cx="3491349" cy="2123658"/>
            </a:xfrm>
            <a:prstGeom prst="rect">
              <a:avLst/>
            </a:prstGeom>
            <a:solidFill>
              <a:srgbClr val="C5F1F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ขั้นตอนการตรวจสอบก่อน </a:t>
              </a:r>
              <a:r>
                <a:rPr lang="en-US" sz="2200" u="sng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Edit List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ในการเรียกดู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Report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Activities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เลือกจากการ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5.กด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(แว่นขยาย)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00063E-597F-486E-BECA-026759EA05A3}"/>
                </a:ext>
              </a:extLst>
            </p:cNvPr>
            <p:cNvSpPr/>
            <p:nvPr/>
          </p:nvSpPr>
          <p:spPr>
            <a:xfrm>
              <a:off x="5052286" y="4891245"/>
              <a:ext cx="6072907" cy="1662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7FEAA-9D99-40CB-A9CD-02ACCA49A9ED}"/>
                </a:ext>
              </a:extLst>
            </p:cNvPr>
            <p:cNvSpPr/>
            <p:nvPr/>
          </p:nvSpPr>
          <p:spPr>
            <a:xfrm>
              <a:off x="6580912" y="2171596"/>
              <a:ext cx="189347" cy="225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2A422C-8430-4723-BFD4-9567A2A33252}"/>
                </a:ext>
              </a:extLst>
            </p:cNvPr>
            <p:cNvSpPr/>
            <p:nvPr/>
          </p:nvSpPr>
          <p:spPr>
            <a:xfrm>
              <a:off x="4655125" y="1826977"/>
              <a:ext cx="314037" cy="300966"/>
            </a:xfrm>
            <a:prstGeom prst="ellipse">
              <a:avLst/>
            </a:prstGeom>
            <a:solidFill>
              <a:srgbClr val="E91F9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th-TH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886ABF-27F5-427C-88A8-AA06BDE21D86}"/>
                </a:ext>
              </a:extLst>
            </p:cNvPr>
            <p:cNvSpPr/>
            <p:nvPr/>
          </p:nvSpPr>
          <p:spPr>
            <a:xfrm>
              <a:off x="5458691" y="3205017"/>
              <a:ext cx="314036" cy="31403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003F4E-D565-402D-A7B0-80B0A425C7EB}"/>
                </a:ext>
              </a:extLst>
            </p:cNvPr>
            <p:cNvSpPr/>
            <p:nvPr/>
          </p:nvSpPr>
          <p:spPr>
            <a:xfrm>
              <a:off x="5458691" y="4239490"/>
              <a:ext cx="314036" cy="27745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3</a:t>
              </a:r>
              <a:endParaRPr lang="th-TH" sz="1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1AFB42-2EBD-442D-B547-B434DE5BC5DC}"/>
                </a:ext>
              </a:extLst>
            </p:cNvPr>
            <p:cNvSpPr/>
            <p:nvPr/>
          </p:nvSpPr>
          <p:spPr>
            <a:xfrm>
              <a:off x="5467929" y="5107711"/>
              <a:ext cx="323273" cy="27708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5451C-C79E-415B-B273-F12847B38D31}"/>
                </a:ext>
              </a:extLst>
            </p:cNvPr>
            <p:cNvSpPr/>
            <p:nvPr/>
          </p:nvSpPr>
          <p:spPr>
            <a:xfrm>
              <a:off x="6788729" y="2101649"/>
              <a:ext cx="323273" cy="3080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/>
                <a:t>5</a:t>
              </a:r>
              <a:endParaRPr lang="th-TH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5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AA7FA-CEAE-479D-BB22-F7417773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44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EB31D9-D892-4846-9523-AA49BB06D840}"/>
              </a:ext>
            </a:extLst>
          </p:cNvPr>
          <p:cNvGrpSpPr/>
          <p:nvPr/>
        </p:nvGrpSpPr>
        <p:grpSpPr>
          <a:xfrm>
            <a:off x="572654" y="185615"/>
            <a:ext cx="11249891" cy="6307259"/>
            <a:chOff x="572654" y="185615"/>
            <a:chExt cx="11249891" cy="63072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97F34-EA99-4F28-A3F8-16E78A39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54" y="1759526"/>
              <a:ext cx="11249891" cy="473334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26762-2D42-4F45-BF0F-CA8239E02F6C}"/>
                </a:ext>
              </a:extLst>
            </p:cNvPr>
            <p:cNvSpPr txBox="1"/>
            <p:nvPr/>
          </p:nvSpPr>
          <p:spPr>
            <a:xfrm>
              <a:off x="2390070" y="185615"/>
              <a:ext cx="7696043" cy="553998"/>
            </a:xfrm>
            <a:custGeom>
              <a:avLst/>
              <a:gdLst>
                <a:gd name="connsiteX0" fmla="*/ 0 w 7696043"/>
                <a:gd name="connsiteY0" fmla="*/ 0 h 553998"/>
                <a:gd name="connsiteX1" fmla="*/ 7696043 w 7696043"/>
                <a:gd name="connsiteY1" fmla="*/ 0 h 553998"/>
                <a:gd name="connsiteX2" fmla="*/ 7696043 w 7696043"/>
                <a:gd name="connsiteY2" fmla="*/ 553998 h 553998"/>
                <a:gd name="connsiteX3" fmla="*/ 0 w 7696043"/>
                <a:gd name="connsiteY3" fmla="*/ 553998 h 553998"/>
                <a:gd name="connsiteX4" fmla="*/ 0 w 7696043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043" h="553998" fill="none" extrusionOk="0">
                  <a:moveTo>
                    <a:pt x="0" y="0"/>
                  </a:moveTo>
                  <a:cubicBezTo>
                    <a:pt x="3659381" y="-14931"/>
                    <a:pt x="4259260" y="31643"/>
                    <a:pt x="7696043" y="0"/>
                  </a:cubicBezTo>
                  <a:cubicBezTo>
                    <a:pt x="7655786" y="189340"/>
                    <a:pt x="7689847" y="349411"/>
                    <a:pt x="7696043" y="553998"/>
                  </a:cubicBezTo>
                  <a:cubicBezTo>
                    <a:pt x="4176814" y="491944"/>
                    <a:pt x="1752347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7696043" h="553998" stroke="0" extrusionOk="0">
                  <a:moveTo>
                    <a:pt x="0" y="0"/>
                  </a:moveTo>
                  <a:cubicBezTo>
                    <a:pt x="1590865" y="-5264"/>
                    <a:pt x="4954205" y="84467"/>
                    <a:pt x="7696043" y="0"/>
                  </a:cubicBezTo>
                  <a:cubicBezTo>
                    <a:pt x="7700665" y="60392"/>
                    <a:pt x="7655690" y="357194"/>
                    <a:pt x="7696043" y="553998"/>
                  </a:cubicBezTo>
                  <a:cubicBezTo>
                    <a:pt x="4219954" y="660318"/>
                    <a:pt x="1620888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C95BC0-E603-4C91-9374-97DF4A3BDF2D}"/>
                </a:ext>
              </a:extLst>
            </p:cNvPr>
            <p:cNvSpPr txBox="1"/>
            <p:nvPr/>
          </p:nvSpPr>
          <p:spPr>
            <a:xfrm>
              <a:off x="3724475" y="1033707"/>
              <a:ext cx="4986623" cy="514814"/>
            </a:xfrm>
            <a:custGeom>
              <a:avLst/>
              <a:gdLst>
                <a:gd name="connsiteX0" fmla="*/ 0 w 4986623"/>
                <a:gd name="connsiteY0" fmla="*/ 0 h 514814"/>
                <a:gd name="connsiteX1" fmla="*/ 473729 w 4986623"/>
                <a:gd name="connsiteY1" fmla="*/ 0 h 514814"/>
                <a:gd name="connsiteX2" fmla="*/ 1047191 w 4986623"/>
                <a:gd name="connsiteY2" fmla="*/ 0 h 514814"/>
                <a:gd name="connsiteX3" fmla="*/ 1670519 w 4986623"/>
                <a:gd name="connsiteY3" fmla="*/ 0 h 514814"/>
                <a:gd name="connsiteX4" fmla="*/ 2293847 w 4986623"/>
                <a:gd name="connsiteY4" fmla="*/ 0 h 514814"/>
                <a:gd name="connsiteX5" fmla="*/ 2917174 w 4986623"/>
                <a:gd name="connsiteY5" fmla="*/ 0 h 514814"/>
                <a:gd name="connsiteX6" fmla="*/ 3640235 w 4986623"/>
                <a:gd name="connsiteY6" fmla="*/ 0 h 514814"/>
                <a:gd name="connsiteX7" fmla="*/ 4163830 w 4986623"/>
                <a:gd name="connsiteY7" fmla="*/ 0 h 514814"/>
                <a:gd name="connsiteX8" fmla="*/ 4986623 w 4986623"/>
                <a:gd name="connsiteY8" fmla="*/ 0 h 514814"/>
                <a:gd name="connsiteX9" fmla="*/ 4986623 w 4986623"/>
                <a:gd name="connsiteY9" fmla="*/ 514814 h 514814"/>
                <a:gd name="connsiteX10" fmla="*/ 4313429 w 4986623"/>
                <a:gd name="connsiteY10" fmla="*/ 514814 h 514814"/>
                <a:gd name="connsiteX11" fmla="*/ 3640235 w 4986623"/>
                <a:gd name="connsiteY11" fmla="*/ 514814 h 514814"/>
                <a:gd name="connsiteX12" fmla="*/ 2967041 w 4986623"/>
                <a:gd name="connsiteY12" fmla="*/ 514814 h 514814"/>
                <a:gd name="connsiteX13" fmla="*/ 2493312 w 4986623"/>
                <a:gd name="connsiteY13" fmla="*/ 514814 h 514814"/>
                <a:gd name="connsiteX14" fmla="*/ 1969716 w 4986623"/>
                <a:gd name="connsiteY14" fmla="*/ 514814 h 514814"/>
                <a:gd name="connsiteX15" fmla="*/ 1495987 w 4986623"/>
                <a:gd name="connsiteY15" fmla="*/ 514814 h 514814"/>
                <a:gd name="connsiteX16" fmla="*/ 872659 w 4986623"/>
                <a:gd name="connsiteY16" fmla="*/ 514814 h 514814"/>
                <a:gd name="connsiteX17" fmla="*/ 0 w 4986623"/>
                <a:gd name="connsiteY17" fmla="*/ 514814 h 514814"/>
                <a:gd name="connsiteX18" fmla="*/ 0 w 4986623"/>
                <a:gd name="connsiteY18" fmla="*/ 0 h 51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6623" h="514814" fill="none" extrusionOk="0">
                  <a:moveTo>
                    <a:pt x="0" y="0"/>
                  </a:moveTo>
                  <a:cubicBezTo>
                    <a:pt x="173295" y="-8791"/>
                    <a:pt x="259323" y="18244"/>
                    <a:pt x="473729" y="0"/>
                  </a:cubicBezTo>
                  <a:cubicBezTo>
                    <a:pt x="688135" y="-18244"/>
                    <a:pt x="772786" y="-26063"/>
                    <a:pt x="1047191" y="0"/>
                  </a:cubicBezTo>
                  <a:cubicBezTo>
                    <a:pt x="1321596" y="26063"/>
                    <a:pt x="1488064" y="19650"/>
                    <a:pt x="1670519" y="0"/>
                  </a:cubicBezTo>
                  <a:cubicBezTo>
                    <a:pt x="1852974" y="-19650"/>
                    <a:pt x="1984026" y="28988"/>
                    <a:pt x="2293847" y="0"/>
                  </a:cubicBezTo>
                  <a:cubicBezTo>
                    <a:pt x="2603668" y="-28988"/>
                    <a:pt x="2608451" y="-512"/>
                    <a:pt x="2917174" y="0"/>
                  </a:cubicBezTo>
                  <a:cubicBezTo>
                    <a:pt x="3225897" y="512"/>
                    <a:pt x="3439763" y="-20648"/>
                    <a:pt x="3640235" y="0"/>
                  </a:cubicBezTo>
                  <a:cubicBezTo>
                    <a:pt x="3840707" y="20648"/>
                    <a:pt x="3942990" y="-7102"/>
                    <a:pt x="4163830" y="0"/>
                  </a:cubicBezTo>
                  <a:cubicBezTo>
                    <a:pt x="4384670" y="7102"/>
                    <a:pt x="4753675" y="-24637"/>
                    <a:pt x="4986623" y="0"/>
                  </a:cubicBezTo>
                  <a:cubicBezTo>
                    <a:pt x="4997621" y="193601"/>
                    <a:pt x="4976971" y="330890"/>
                    <a:pt x="4986623" y="514814"/>
                  </a:cubicBezTo>
                  <a:cubicBezTo>
                    <a:pt x="4817290" y="524168"/>
                    <a:pt x="4546437" y="544227"/>
                    <a:pt x="4313429" y="514814"/>
                  </a:cubicBezTo>
                  <a:cubicBezTo>
                    <a:pt x="4080421" y="485401"/>
                    <a:pt x="3921349" y="542346"/>
                    <a:pt x="3640235" y="514814"/>
                  </a:cubicBezTo>
                  <a:cubicBezTo>
                    <a:pt x="3359121" y="487282"/>
                    <a:pt x="3126469" y="500205"/>
                    <a:pt x="2967041" y="514814"/>
                  </a:cubicBezTo>
                  <a:cubicBezTo>
                    <a:pt x="2807613" y="529423"/>
                    <a:pt x="2692556" y="524068"/>
                    <a:pt x="2493312" y="514814"/>
                  </a:cubicBezTo>
                  <a:cubicBezTo>
                    <a:pt x="2294068" y="505560"/>
                    <a:pt x="2201489" y="506809"/>
                    <a:pt x="1969716" y="514814"/>
                  </a:cubicBezTo>
                  <a:cubicBezTo>
                    <a:pt x="1737943" y="522819"/>
                    <a:pt x="1604315" y="512805"/>
                    <a:pt x="1495987" y="514814"/>
                  </a:cubicBezTo>
                  <a:cubicBezTo>
                    <a:pt x="1387659" y="516823"/>
                    <a:pt x="1139630" y="517993"/>
                    <a:pt x="872659" y="514814"/>
                  </a:cubicBezTo>
                  <a:cubicBezTo>
                    <a:pt x="605688" y="511635"/>
                    <a:pt x="256328" y="540120"/>
                    <a:pt x="0" y="514814"/>
                  </a:cubicBezTo>
                  <a:cubicBezTo>
                    <a:pt x="-211" y="402317"/>
                    <a:pt x="-24925" y="216063"/>
                    <a:pt x="0" y="0"/>
                  </a:cubicBezTo>
                  <a:close/>
                </a:path>
                <a:path w="4986623" h="514814" stroke="0" extrusionOk="0">
                  <a:moveTo>
                    <a:pt x="0" y="0"/>
                  </a:moveTo>
                  <a:cubicBezTo>
                    <a:pt x="136358" y="-6693"/>
                    <a:pt x="370579" y="-3475"/>
                    <a:pt x="473729" y="0"/>
                  </a:cubicBezTo>
                  <a:cubicBezTo>
                    <a:pt x="576879" y="3475"/>
                    <a:pt x="964868" y="11673"/>
                    <a:pt x="1196790" y="0"/>
                  </a:cubicBezTo>
                  <a:cubicBezTo>
                    <a:pt x="1428712" y="-11673"/>
                    <a:pt x="1553211" y="-4732"/>
                    <a:pt x="1720385" y="0"/>
                  </a:cubicBezTo>
                  <a:cubicBezTo>
                    <a:pt x="1887559" y="4732"/>
                    <a:pt x="2123071" y="-14946"/>
                    <a:pt x="2243980" y="0"/>
                  </a:cubicBezTo>
                  <a:cubicBezTo>
                    <a:pt x="2364889" y="14946"/>
                    <a:pt x="2752076" y="-29487"/>
                    <a:pt x="2967041" y="0"/>
                  </a:cubicBezTo>
                  <a:cubicBezTo>
                    <a:pt x="3182006" y="29487"/>
                    <a:pt x="3325495" y="-19259"/>
                    <a:pt x="3440770" y="0"/>
                  </a:cubicBezTo>
                  <a:cubicBezTo>
                    <a:pt x="3556045" y="19259"/>
                    <a:pt x="3846269" y="19797"/>
                    <a:pt x="4064098" y="0"/>
                  </a:cubicBezTo>
                  <a:cubicBezTo>
                    <a:pt x="4281927" y="-19797"/>
                    <a:pt x="4539183" y="440"/>
                    <a:pt x="4986623" y="0"/>
                  </a:cubicBezTo>
                  <a:cubicBezTo>
                    <a:pt x="4972187" y="231319"/>
                    <a:pt x="4971920" y="299738"/>
                    <a:pt x="4986623" y="514814"/>
                  </a:cubicBezTo>
                  <a:cubicBezTo>
                    <a:pt x="4795511" y="532989"/>
                    <a:pt x="4571507" y="524152"/>
                    <a:pt x="4313429" y="514814"/>
                  </a:cubicBezTo>
                  <a:cubicBezTo>
                    <a:pt x="4055351" y="505476"/>
                    <a:pt x="3791433" y="504035"/>
                    <a:pt x="3590369" y="514814"/>
                  </a:cubicBezTo>
                  <a:cubicBezTo>
                    <a:pt x="3389305" y="525593"/>
                    <a:pt x="3209276" y="491570"/>
                    <a:pt x="2967041" y="514814"/>
                  </a:cubicBezTo>
                  <a:cubicBezTo>
                    <a:pt x="2724806" y="538058"/>
                    <a:pt x="2729614" y="515367"/>
                    <a:pt x="2493312" y="514814"/>
                  </a:cubicBezTo>
                  <a:cubicBezTo>
                    <a:pt x="2257010" y="514261"/>
                    <a:pt x="2219681" y="496300"/>
                    <a:pt x="1969716" y="514814"/>
                  </a:cubicBezTo>
                  <a:cubicBezTo>
                    <a:pt x="1719751" y="533328"/>
                    <a:pt x="1413760" y="536361"/>
                    <a:pt x="1246656" y="514814"/>
                  </a:cubicBezTo>
                  <a:cubicBezTo>
                    <a:pt x="1079552" y="493267"/>
                    <a:pt x="869612" y="528358"/>
                    <a:pt x="772927" y="514814"/>
                  </a:cubicBezTo>
                  <a:cubicBezTo>
                    <a:pt x="676242" y="501270"/>
                    <a:pt x="207164" y="547548"/>
                    <a:pt x="0" y="514814"/>
                  </a:cubicBezTo>
                  <a:cubicBezTo>
                    <a:pt x="8721" y="339833"/>
                    <a:pt x="-18074" y="196360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487A46-9A9F-4343-9C3E-951C2266EE71}"/>
                </a:ext>
              </a:extLst>
            </p:cNvPr>
            <p:cNvSpPr/>
            <p:nvPr/>
          </p:nvSpPr>
          <p:spPr>
            <a:xfrm>
              <a:off x="877456" y="3879275"/>
              <a:ext cx="10270836" cy="1206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CE3E6D-56F5-49A6-B649-CDFC3564BF37}"/>
                </a:ext>
              </a:extLst>
            </p:cNvPr>
            <p:cNvSpPr/>
            <p:nvPr/>
          </p:nvSpPr>
          <p:spPr>
            <a:xfrm>
              <a:off x="877455" y="5254236"/>
              <a:ext cx="10270836" cy="9497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38E7C0-FFCB-4A37-89E1-8A5E11791D06}"/>
                </a:ext>
              </a:extLst>
            </p:cNvPr>
            <p:cNvSpPr txBox="1"/>
            <p:nvPr/>
          </p:nvSpPr>
          <p:spPr>
            <a:xfrm>
              <a:off x="6594765" y="3357418"/>
              <a:ext cx="2909460" cy="446276"/>
            </a:xfrm>
            <a:prstGeom prst="rect">
              <a:avLst/>
            </a:prstGeom>
            <a:solidFill>
              <a:srgbClr val="B1EDEC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3 ครั้ง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801EAF-D878-470D-8D01-B820CBFAC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545" y="3702094"/>
              <a:ext cx="1782617" cy="828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62C8973-B41D-4703-AEE5-8107430C868E}"/>
                </a:ext>
              </a:extLst>
            </p:cNvPr>
            <p:cNvSpPr/>
            <p:nvPr/>
          </p:nvSpPr>
          <p:spPr>
            <a:xfrm>
              <a:off x="5024582" y="4073236"/>
              <a:ext cx="193963" cy="914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519905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9C282-4EAC-43D8-8DB5-B1EFA63D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45</a:t>
            </a:fld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A4A68-8897-4EA6-AE41-3F75B787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94" y="4324321"/>
            <a:ext cx="166734" cy="1515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B4774-7D77-4619-88A9-8B64C6945565}"/>
              </a:ext>
            </a:extLst>
          </p:cNvPr>
          <p:cNvGrpSpPr/>
          <p:nvPr/>
        </p:nvGrpSpPr>
        <p:grpSpPr>
          <a:xfrm>
            <a:off x="665021" y="166398"/>
            <a:ext cx="11046688" cy="6400656"/>
            <a:chOff x="665021" y="166398"/>
            <a:chExt cx="11046688" cy="6400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94D1B9-C696-44CA-991B-E95100901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1" y="1543471"/>
              <a:ext cx="11046688" cy="5023583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F7D56F-654D-42DC-AE5F-C485C5B89B01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F583B-1814-4021-B29F-DB9A3624FFD4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725DDC-D76D-43C6-BAD1-B36039C13105}"/>
                </a:ext>
              </a:extLst>
            </p:cNvPr>
            <p:cNvSpPr/>
            <p:nvPr/>
          </p:nvSpPr>
          <p:spPr>
            <a:xfrm>
              <a:off x="3735139" y="4837871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5F782E-2E8C-4E83-8BA1-910A30004892}"/>
                </a:ext>
              </a:extLst>
            </p:cNvPr>
            <p:cNvSpPr/>
            <p:nvPr/>
          </p:nvSpPr>
          <p:spPr>
            <a:xfrm>
              <a:off x="5706562" y="2723550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B8DC68-CC11-4CC9-A801-27BEDC283FA8}"/>
                </a:ext>
              </a:extLst>
            </p:cNvPr>
            <p:cNvSpPr/>
            <p:nvPr/>
          </p:nvSpPr>
          <p:spPr>
            <a:xfrm>
              <a:off x="5706562" y="4162819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0C307D-0EDE-43F1-8BD0-23261F86EB7A}"/>
                </a:ext>
              </a:extLst>
            </p:cNvPr>
            <p:cNvSpPr/>
            <p:nvPr/>
          </p:nvSpPr>
          <p:spPr>
            <a:xfrm>
              <a:off x="5734270" y="510530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66F327-9A37-4179-9641-9321E73E60D7}"/>
                </a:ext>
              </a:extLst>
            </p:cNvPr>
            <p:cNvSpPr/>
            <p:nvPr/>
          </p:nvSpPr>
          <p:spPr>
            <a:xfrm>
              <a:off x="1542472" y="4795219"/>
              <a:ext cx="3149601" cy="8782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61ED16-B5A2-42DD-BC7D-2A3B77E12741}"/>
                </a:ext>
              </a:extLst>
            </p:cNvPr>
            <p:cNvSpPr/>
            <p:nvPr/>
          </p:nvSpPr>
          <p:spPr>
            <a:xfrm>
              <a:off x="6524350" y="177388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9D1315-0702-42AB-8176-80B48C572BD2}"/>
                </a:ext>
              </a:extLst>
            </p:cNvPr>
            <p:cNvSpPr/>
            <p:nvPr/>
          </p:nvSpPr>
          <p:spPr>
            <a:xfrm>
              <a:off x="5158507" y="2533679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2FA905-E017-4056-BA45-D3E1D69333B0}"/>
                </a:ext>
              </a:extLst>
            </p:cNvPr>
            <p:cNvSpPr/>
            <p:nvPr/>
          </p:nvSpPr>
          <p:spPr>
            <a:xfrm>
              <a:off x="5163131" y="3896036"/>
              <a:ext cx="6470073" cy="843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8A31B1-76D1-405E-B708-EC60B350F81C}"/>
                </a:ext>
              </a:extLst>
            </p:cNvPr>
            <p:cNvSpPr/>
            <p:nvPr/>
          </p:nvSpPr>
          <p:spPr>
            <a:xfrm>
              <a:off x="5140040" y="4870475"/>
              <a:ext cx="6470073" cy="1290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4BC929-E5C4-4DE8-AE86-4A1CFF28D866}"/>
                </a:ext>
              </a:extLst>
            </p:cNvPr>
            <p:cNvSpPr/>
            <p:nvPr/>
          </p:nvSpPr>
          <p:spPr>
            <a:xfrm>
              <a:off x="6205932" y="1785773"/>
              <a:ext cx="304800" cy="282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22D0F9-E38B-4409-A5AF-2660FEFE39D4}"/>
                </a:ext>
              </a:extLst>
            </p:cNvPr>
            <p:cNvSpPr txBox="1"/>
            <p:nvPr/>
          </p:nvSpPr>
          <p:spPr>
            <a:xfrm>
              <a:off x="1477815" y="2431495"/>
              <a:ext cx="3297382" cy="1938992"/>
            </a:xfrm>
            <a:custGeom>
              <a:avLst/>
              <a:gdLst>
                <a:gd name="connsiteX0" fmla="*/ 0 w 3297382"/>
                <a:gd name="connsiteY0" fmla="*/ 0 h 1938992"/>
                <a:gd name="connsiteX1" fmla="*/ 3297382 w 3297382"/>
                <a:gd name="connsiteY1" fmla="*/ 0 h 1938992"/>
                <a:gd name="connsiteX2" fmla="*/ 3297382 w 3297382"/>
                <a:gd name="connsiteY2" fmla="*/ 1938992 h 1938992"/>
                <a:gd name="connsiteX3" fmla="*/ 0 w 3297382"/>
                <a:gd name="connsiteY3" fmla="*/ 1938992 h 1938992"/>
                <a:gd name="connsiteX4" fmla="*/ 0 w 3297382"/>
                <a:gd name="connsiteY4" fmla="*/ 0 h 193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82" h="1938992" fill="none" extrusionOk="0">
                  <a:moveTo>
                    <a:pt x="0" y="0"/>
                  </a:moveTo>
                  <a:cubicBezTo>
                    <a:pt x="1419931" y="8109"/>
                    <a:pt x="2651419" y="6997"/>
                    <a:pt x="3297382" y="0"/>
                  </a:cubicBezTo>
                  <a:cubicBezTo>
                    <a:pt x="3305690" y="228739"/>
                    <a:pt x="3360032" y="1582872"/>
                    <a:pt x="3297382" y="1938992"/>
                  </a:cubicBezTo>
                  <a:cubicBezTo>
                    <a:pt x="2714723" y="1959453"/>
                    <a:pt x="439162" y="1831585"/>
                    <a:pt x="0" y="1938992"/>
                  </a:cubicBezTo>
                  <a:cubicBezTo>
                    <a:pt x="-8040" y="1560513"/>
                    <a:pt x="159483" y="673116"/>
                    <a:pt x="0" y="0"/>
                  </a:cubicBezTo>
                  <a:close/>
                </a:path>
                <a:path w="3297382" h="1938992" stroke="0" extrusionOk="0">
                  <a:moveTo>
                    <a:pt x="0" y="0"/>
                  </a:moveTo>
                  <a:cubicBezTo>
                    <a:pt x="1180831" y="41414"/>
                    <a:pt x="1663151" y="-42203"/>
                    <a:pt x="3297382" y="0"/>
                  </a:cubicBezTo>
                  <a:cubicBezTo>
                    <a:pt x="3199884" y="807191"/>
                    <a:pt x="3161769" y="1558592"/>
                    <a:pt x="3297382" y="1938992"/>
                  </a:cubicBezTo>
                  <a:cubicBezTo>
                    <a:pt x="1713074" y="2020619"/>
                    <a:pt x="871542" y="1962241"/>
                    <a:pt x="0" y="1938992"/>
                  </a:cubicBezTo>
                  <a:cubicBezTo>
                    <a:pt x="-119689" y="1274272"/>
                    <a:pt x="-129903" y="657120"/>
                    <a:pt x="0" y="0"/>
                  </a:cubicBezTo>
                  <a:close/>
                </a:path>
              </a:pathLst>
            </a:custGeom>
            <a:solidFill>
              <a:srgbClr val="C5F1F0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17798479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ขั้นตอนการ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*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1.Menu Asset Posting Process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กำหนดวันที่ ที่ต้องการกำหนดการ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 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</a:p>
            <a:p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4.Filter </a:t>
              </a:r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เลือกได้</a:t>
              </a:r>
            </a:p>
            <a:p>
              <a:r>
                <a:rPr lang="th-TH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20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04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90722D-2DC6-4BDA-B2CF-F96A17AA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46</a:t>
            </a:fld>
            <a:endParaRPr lang="th-T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5D3E69-5311-425D-B9C4-A4E8CC7DD38F}"/>
              </a:ext>
            </a:extLst>
          </p:cNvPr>
          <p:cNvGrpSpPr/>
          <p:nvPr/>
        </p:nvGrpSpPr>
        <p:grpSpPr>
          <a:xfrm>
            <a:off x="609601" y="194106"/>
            <a:ext cx="11102109" cy="6366021"/>
            <a:chOff x="609601" y="194106"/>
            <a:chExt cx="11102109" cy="6366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C64A98-544A-4C81-B047-97741828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1505527"/>
              <a:ext cx="11102109" cy="50546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A2109C-3A00-42B0-8950-34D266D37C24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D1362B-F37F-4861-9666-8608B7F7D511}"/>
                </a:ext>
              </a:extLst>
            </p:cNvPr>
            <p:cNvSpPr txBox="1"/>
            <p:nvPr/>
          </p:nvSpPr>
          <p:spPr>
            <a:xfrm>
              <a:off x="6096000" y="5435600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แล้วสถานะจะเปลี่ยนเป็นเป็น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09C9E5-F680-4A2F-AEF7-6D85442A1C79}"/>
                </a:ext>
              </a:extLst>
            </p:cNvPr>
            <p:cNvSpPr txBox="1"/>
            <p:nvPr/>
          </p:nvSpPr>
          <p:spPr>
            <a:xfrm>
              <a:off x="3810002" y="814291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เมื่อตรวจสอบเรียบร้อยให้ทำการ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785F91-E3EB-462D-B611-B29107D88D54}"/>
                </a:ext>
              </a:extLst>
            </p:cNvPr>
            <p:cNvSpPr/>
            <p:nvPr/>
          </p:nvSpPr>
          <p:spPr>
            <a:xfrm>
              <a:off x="11212947" y="4298197"/>
              <a:ext cx="443346" cy="6432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23EB3D-1B55-441C-BB05-FC0E3B4D6C5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0252364" y="4619826"/>
              <a:ext cx="960583" cy="815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B2CDAB-8800-449A-857D-6D681A2A49CA}"/>
                </a:ext>
              </a:extLst>
            </p:cNvPr>
            <p:cNvSpPr/>
            <p:nvPr/>
          </p:nvSpPr>
          <p:spPr>
            <a:xfrm>
              <a:off x="1099126" y="4060535"/>
              <a:ext cx="2198255" cy="7423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13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0C0A4-A1F5-4950-A52C-2F349CC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47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E38F22-D288-41B1-8C30-EA67E4750D65}"/>
              </a:ext>
            </a:extLst>
          </p:cNvPr>
          <p:cNvGrpSpPr/>
          <p:nvPr/>
        </p:nvGrpSpPr>
        <p:grpSpPr>
          <a:xfrm>
            <a:off x="554181" y="166398"/>
            <a:ext cx="11222180" cy="6386573"/>
            <a:chOff x="554181" y="166398"/>
            <a:chExt cx="11222180" cy="63865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4B2045-616F-4B62-9463-1634EF78F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1" y="1570183"/>
              <a:ext cx="11222180" cy="498278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A507D4-EB6F-402B-80F0-6F2C5C092EB3}"/>
                </a:ext>
              </a:extLst>
            </p:cNvPr>
            <p:cNvSpPr/>
            <p:nvPr/>
          </p:nvSpPr>
          <p:spPr>
            <a:xfrm>
              <a:off x="9917991" y="3011055"/>
              <a:ext cx="1581284" cy="329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033D05-1764-4AA1-80A0-BCD68882D53A}"/>
                </a:ext>
              </a:extLst>
            </p:cNvPr>
            <p:cNvSpPr/>
            <p:nvPr/>
          </p:nvSpPr>
          <p:spPr>
            <a:xfrm>
              <a:off x="5689598" y="4655126"/>
              <a:ext cx="2193881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5A574D-07F1-41F5-9180-1320F29AFC17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DD542-E6AC-4FE7-9FAA-502F9B9FB276}"/>
                </a:ext>
              </a:extLst>
            </p:cNvPr>
            <p:cNvSpPr txBox="1"/>
            <p:nvPr/>
          </p:nvSpPr>
          <p:spPr>
            <a:xfrm>
              <a:off x="3735139" y="873058"/>
              <a:ext cx="4941587" cy="492173"/>
            </a:xfrm>
            <a:custGeom>
              <a:avLst/>
              <a:gdLst>
                <a:gd name="connsiteX0" fmla="*/ 0 w 4941587"/>
                <a:gd name="connsiteY0" fmla="*/ 0 h 492173"/>
                <a:gd name="connsiteX1" fmla="*/ 469451 w 4941587"/>
                <a:gd name="connsiteY1" fmla="*/ 0 h 492173"/>
                <a:gd name="connsiteX2" fmla="*/ 1037733 w 4941587"/>
                <a:gd name="connsiteY2" fmla="*/ 0 h 492173"/>
                <a:gd name="connsiteX3" fmla="*/ 1655432 w 4941587"/>
                <a:gd name="connsiteY3" fmla="*/ 0 h 492173"/>
                <a:gd name="connsiteX4" fmla="*/ 2273130 w 4941587"/>
                <a:gd name="connsiteY4" fmla="*/ 0 h 492173"/>
                <a:gd name="connsiteX5" fmla="*/ 2890828 w 4941587"/>
                <a:gd name="connsiteY5" fmla="*/ 0 h 492173"/>
                <a:gd name="connsiteX6" fmla="*/ 3607359 w 4941587"/>
                <a:gd name="connsiteY6" fmla="*/ 0 h 492173"/>
                <a:gd name="connsiteX7" fmla="*/ 4126225 w 4941587"/>
                <a:gd name="connsiteY7" fmla="*/ 0 h 492173"/>
                <a:gd name="connsiteX8" fmla="*/ 4941587 w 4941587"/>
                <a:gd name="connsiteY8" fmla="*/ 0 h 492173"/>
                <a:gd name="connsiteX9" fmla="*/ 4941587 w 4941587"/>
                <a:gd name="connsiteY9" fmla="*/ 492173 h 492173"/>
                <a:gd name="connsiteX10" fmla="*/ 4274473 w 4941587"/>
                <a:gd name="connsiteY10" fmla="*/ 492173 h 492173"/>
                <a:gd name="connsiteX11" fmla="*/ 3607359 w 4941587"/>
                <a:gd name="connsiteY11" fmla="*/ 492173 h 492173"/>
                <a:gd name="connsiteX12" fmla="*/ 2940244 w 4941587"/>
                <a:gd name="connsiteY12" fmla="*/ 492173 h 492173"/>
                <a:gd name="connsiteX13" fmla="*/ 2470794 w 4941587"/>
                <a:gd name="connsiteY13" fmla="*/ 492173 h 492173"/>
                <a:gd name="connsiteX14" fmla="*/ 1951927 w 4941587"/>
                <a:gd name="connsiteY14" fmla="*/ 492173 h 492173"/>
                <a:gd name="connsiteX15" fmla="*/ 1482476 w 4941587"/>
                <a:gd name="connsiteY15" fmla="*/ 492173 h 492173"/>
                <a:gd name="connsiteX16" fmla="*/ 864778 w 4941587"/>
                <a:gd name="connsiteY16" fmla="*/ 492173 h 492173"/>
                <a:gd name="connsiteX17" fmla="*/ 0 w 4941587"/>
                <a:gd name="connsiteY17" fmla="*/ 492173 h 492173"/>
                <a:gd name="connsiteX18" fmla="*/ 0 w 4941587"/>
                <a:gd name="connsiteY18" fmla="*/ 0 h 4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41587" h="492173" fill="none" extrusionOk="0">
                  <a:moveTo>
                    <a:pt x="0" y="0"/>
                  </a:moveTo>
                  <a:cubicBezTo>
                    <a:pt x="99952" y="4660"/>
                    <a:pt x="236984" y="-12923"/>
                    <a:pt x="469451" y="0"/>
                  </a:cubicBezTo>
                  <a:cubicBezTo>
                    <a:pt x="701918" y="12923"/>
                    <a:pt x="779442" y="-21941"/>
                    <a:pt x="1037733" y="0"/>
                  </a:cubicBezTo>
                  <a:cubicBezTo>
                    <a:pt x="1296024" y="21941"/>
                    <a:pt x="1481606" y="23526"/>
                    <a:pt x="1655432" y="0"/>
                  </a:cubicBezTo>
                  <a:cubicBezTo>
                    <a:pt x="1829258" y="-23526"/>
                    <a:pt x="2003178" y="-4727"/>
                    <a:pt x="2273130" y="0"/>
                  </a:cubicBezTo>
                  <a:cubicBezTo>
                    <a:pt x="2543082" y="4727"/>
                    <a:pt x="2646732" y="-1696"/>
                    <a:pt x="2890828" y="0"/>
                  </a:cubicBezTo>
                  <a:cubicBezTo>
                    <a:pt x="3134924" y="1696"/>
                    <a:pt x="3433427" y="-20903"/>
                    <a:pt x="3607359" y="0"/>
                  </a:cubicBezTo>
                  <a:cubicBezTo>
                    <a:pt x="3781291" y="20903"/>
                    <a:pt x="3919390" y="1809"/>
                    <a:pt x="4126225" y="0"/>
                  </a:cubicBezTo>
                  <a:cubicBezTo>
                    <a:pt x="4333060" y="-1809"/>
                    <a:pt x="4707278" y="-30597"/>
                    <a:pt x="4941587" y="0"/>
                  </a:cubicBezTo>
                  <a:cubicBezTo>
                    <a:pt x="4939386" y="164687"/>
                    <a:pt x="4963919" y="331480"/>
                    <a:pt x="4941587" y="492173"/>
                  </a:cubicBezTo>
                  <a:cubicBezTo>
                    <a:pt x="4752935" y="507403"/>
                    <a:pt x="4493638" y="509103"/>
                    <a:pt x="4274473" y="492173"/>
                  </a:cubicBezTo>
                  <a:cubicBezTo>
                    <a:pt x="4055308" y="475243"/>
                    <a:pt x="3866923" y="478467"/>
                    <a:pt x="3607359" y="492173"/>
                  </a:cubicBezTo>
                  <a:cubicBezTo>
                    <a:pt x="3347795" y="505879"/>
                    <a:pt x="3213047" y="472388"/>
                    <a:pt x="2940244" y="492173"/>
                  </a:cubicBezTo>
                  <a:cubicBezTo>
                    <a:pt x="2667442" y="511958"/>
                    <a:pt x="2662802" y="482891"/>
                    <a:pt x="2470794" y="492173"/>
                  </a:cubicBezTo>
                  <a:cubicBezTo>
                    <a:pt x="2278786" y="501456"/>
                    <a:pt x="2159727" y="478758"/>
                    <a:pt x="1951927" y="492173"/>
                  </a:cubicBezTo>
                  <a:cubicBezTo>
                    <a:pt x="1744127" y="505588"/>
                    <a:pt x="1704987" y="502550"/>
                    <a:pt x="1482476" y="492173"/>
                  </a:cubicBezTo>
                  <a:cubicBezTo>
                    <a:pt x="1259965" y="481796"/>
                    <a:pt x="1084143" y="484090"/>
                    <a:pt x="864778" y="492173"/>
                  </a:cubicBezTo>
                  <a:cubicBezTo>
                    <a:pt x="645413" y="500256"/>
                    <a:pt x="237890" y="502558"/>
                    <a:pt x="0" y="492173"/>
                  </a:cubicBezTo>
                  <a:cubicBezTo>
                    <a:pt x="16966" y="344244"/>
                    <a:pt x="2917" y="206365"/>
                    <a:pt x="0" y="0"/>
                  </a:cubicBezTo>
                  <a:close/>
                </a:path>
                <a:path w="4941587" h="492173" stroke="0" extrusionOk="0">
                  <a:moveTo>
                    <a:pt x="0" y="0"/>
                  </a:moveTo>
                  <a:cubicBezTo>
                    <a:pt x="205000" y="10360"/>
                    <a:pt x="315413" y="-21513"/>
                    <a:pt x="469451" y="0"/>
                  </a:cubicBezTo>
                  <a:cubicBezTo>
                    <a:pt x="623489" y="21513"/>
                    <a:pt x="1023667" y="-26590"/>
                    <a:pt x="1185981" y="0"/>
                  </a:cubicBezTo>
                  <a:cubicBezTo>
                    <a:pt x="1348295" y="26590"/>
                    <a:pt x="1527507" y="-11848"/>
                    <a:pt x="1704848" y="0"/>
                  </a:cubicBezTo>
                  <a:cubicBezTo>
                    <a:pt x="1882189" y="11848"/>
                    <a:pt x="2081804" y="-19307"/>
                    <a:pt x="2223714" y="0"/>
                  </a:cubicBezTo>
                  <a:cubicBezTo>
                    <a:pt x="2365624" y="19307"/>
                    <a:pt x="2611121" y="1134"/>
                    <a:pt x="2940244" y="0"/>
                  </a:cubicBezTo>
                  <a:cubicBezTo>
                    <a:pt x="3269367" y="-1134"/>
                    <a:pt x="3258116" y="13312"/>
                    <a:pt x="3409695" y="0"/>
                  </a:cubicBezTo>
                  <a:cubicBezTo>
                    <a:pt x="3561274" y="-13312"/>
                    <a:pt x="3755224" y="17753"/>
                    <a:pt x="4027393" y="0"/>
                  </a:cubicBezTo>
                  <a:cubicBezTo>
                    <a:pt x="4299562" y="-17753"/>
                    <a:pt x="4748785" y="-34565"/>
                    <a:pt x="4941587" y="0"/>
                  </a:cubicBezTo>
                  <a:cubicBezTo>
                    <a:pt x="4955754" y="191689"/>
                    <a:pt x="4958382" y="324030"/>
                    <a:pt x="4941587" y="492173"/>
                  </a:cubicBezTo>
                  <a:cubicBezTo>
                    <a:pt x="4721241" y="521833"/>
                    <a:pt x="4432146" y="490636"/>
                    <a:pt x="4274473" y="492173"/>
                  </a:cubicBezTo>
                  <a:cubicBezTo>
                    <a:pt x="4116800" y="493710"/>
                    <a:pt x="3847064" y="468487"/>
                    <a:pt x="3557943" y="492173"/>
                  </a:cubicBezTo>
                  <a:cubicBezTo>
                    <a:pt x="3268822" y="515860"/>
                    <a:pt x="3104698" y="515547"/>
                    <a:pt x="2940244" y="492173"/>
                  </a:cubicBezTo>
                  <a:cubicBezTo>
                    <a:pt x="2775790" y="468799"/>
                    <a:pt x="2610217" y="481933"/>
                    <a:pt x="2470794" y="492173"/>
                  </a:cubicBezTo>
                  <a:cubicBezTo>
                    <a:pt x="2331371" y="502414"/>
                    <a:pt x="2205039" y="509123"/>
                    <a:pt x="1951927" y="492173"/>
                  </a:cubicBezTo>
                  <a:cubicBezTo>
                    <a:pt x="1698815" y="475223"/>
                    <a:pt x="1402537" y="518120"/>
                    <a:pt x="1235397" y="492173"/>
                  </a:cubicBezTo>
                  <a:cubicBezTo>
                    <a:pt x="1068257" y="466227"/>
                    <a:pt x="910689" y="475632"/>
                    <a:pt x="765946" y="492173"/>
                  </a:cubicBezTo>
                  <a:cubicBezTo>
                    <a:pt x="621203" y="508714"/>
                    <a:pt x="280653" y="458711"/>
                    <a:pt x="0" y="492173"/>
                  </a:cubicBezTo>
                  <a:cubicBezTo>
                    <a:pt x="-18187" y="327054"/>
                    <a:pt x="14653" y="243156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แล้วให้ไปตรวจสอบที่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F542E3-D43E-4FF8-855F-A3DA417C0CFB}"/>
                </a:ext>
              </a:extLst>
            </p:cNvPr>
            <p:cNvSpPr/>
            <p:nvPr/>
          </p:nvSpPr>
          <p:spPr>
            <a:xfrm>
              <a:off x="1057559" y="5837381"/>
              <a:ext cx="2304478" cy="715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192413-0144-47C3-B5AC-E7BC8201474F}"/>
                </a:ext>
              </a:extLst>
            </p:cNvPr>
            <p:cNvSpPr/>
            <p:nvPr/>
          </p:nvSpPr>
          <p:spPr>
            <a:xfrm>
              <a:off x="5188403" y="3043380"/>
              <a:ext cx="2385415" cy="264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A67BA-8C05-43C1-92A3-16B7CCA57406}"/>
                </a:ext>
              </a:extLst>
            </p:cNvPr>
            <p:cNvSpPr/>
            <p:nvPr/>
          </p:nvSpPr>
          <p:spPr>
            <a:xfrm>
              <a:off x="2593502" y="5931015"/>
              <a:ext cx="413252" cy="28566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1CC83C-C0F3-4B05-8A96-57DBFDF260E5}"/>
                </a:ext>
              </a:extLst>
            </p:cNvPr>
            <p:cNvSpPr/>
            <p:nvPr/>
          </p:nvSpPr>
          <p:spPr>
            <a:xfrm>
              <a:off x="10510090" y="2582646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B979E8-4DF4-4063-9B40-26BE474A0D9F}"/>
                </a:ext>
              </a:extLst>
            </p:cNvPr>
            <p:cNvSpPr/>
            <p:nvPr/>
          </p:nvSpPr>
          <p:spPr>
            <a:xfrm>
              <a:off x="7656666" y="2985216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C84624-3618-4104-BC57-30B20F204BA4}"/>
                </a:ext>
              </a:extLst>
            </p:cNvPr>
            <p:cNvSpPr/>
            <p:nvPr/>
          </p:nvSpPr>
          <p:spPr>
            <a:xfrm>
              <a:off x="7951006" y="4588069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49F81-A84B-4392-BC10-88EBC81D0946}"/>
                </a:ext>
              </a:extLst>
            </p:cNvPr>
            <p:cNvSpPr txBox="1"/>
            <p:nvPr/>
          </p:nvSpPr>
          <p:spPr>
            <a:xfrm>
              <a:off x="1108361" y="2552586"/>
              <a:ext cx="2299855" cy="2800767"/>
            </a:xfrm>
            <a:prstGeom prst="rect">
              <a:avLst/>
            </a:prstGeom>
            <a:solidFill>
              <a:srgbClr val="C5F1F0"/>
            </a:solidFill>
            <a:ln w="19050"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เข้ามาตรวจสอบ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tracker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3.ตรวจสอบต้นทุน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สถานะเปลี่ยนเป็น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7D71F02-7F9B-4901-970F-90AB5DB55BBF}"/>
                </a:ext>
              </a:extLst>
            </p:cNvPr>
            <p:cNvSpPr/>
            <p:nvPr/>
          </p:nvSpPr>
          <p:spPr>
            <a:xfrm>
              <a:off x="4110182" y="2985216"/>
              <a:ext cx="425153" cy="2852165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981082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C478C-8E87-4E8E-8C90-64008454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48</a:t>
            </a:fld>
            <a:endParaRPr lang="th-TH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61DD9-DD6F-4C54-B4E3-B0CFDDA77B41}"/>
              </a:ext>
            </a:extLst>
          </p:cNvPr>
          <p:cNvGrpSpPr/>
          <p:nvPr/>
        </p:nvGrpSpPr>
        <p:grpSpPr>
          <a:xfrm>
            <a:off x="591128" y="166398"/>
            <a:ext cx="11166764" cy="6439254"/>
            <a:chOff x="591128" y="166398"/>
            <a:chExt cx="11166764" cy="64392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DAEB6-878F-4F56-B304-0E481E0E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28" y="1490013"/>
              <a:ext cx="11166764" cy="5115639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86AA7-B154-4D30-B726-DC3F7F1925B0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53F414-471D-4596-AC03-0F545AF9FD08}"/>
                </a:ext>
              </a:extLst>
            </p:cNvPr>
            <p:cNvSpPr/>
            <p:nvPr/>
          </p:nvSpPr>
          <p:spPr>
            <a:xfrm>
              <a:off x="1099126" y="4060534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E4471-B2CA-41A9-B8E3-A8ADEEBC308D}"/>
                </a:ext>
              </a:extLst>
            </p:cNvPr>
            <p:cNvSpPr txBox="1"/>
            <p:nvPr/>
          </p:nvSpPr>
          <p:spPr>
            <a:xfrm>
              <a:off x="840507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E799B-9EDF-4799-98F2-20F04D30362B}"/>
                </a:ext>
              </a:extLst>
            </p:cNvPr>
            <p:cNvSpPr/>
            <p:nvPr/>
          </p:nvSpPr>
          <p:spPr>
            <a:xfrm>
              <a:off x="5315525" y="2441286"/>
              <a:ext cx="6266874" cy="1920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E5BA3-5F6E-4AF6-BFEB-503D2AC00E81}"/>
                </a:ext>
              </a:extLst>
            </p:cNvPr>
            <p:cNvSpPr txBox="1"/>
            <p:nvPr/>
          </p:nvSpPr>
          <p:spPr>
            <a:xfrm>
              <a:off x="951339" y="1918127"/>
              <a:ext cx="2743201" cy="2123658"/>
            </a:xfrm>
            <a:prstGeom prst="rect">
              <a:avLst/>
            </a:prstGeom>
            <a:solidFill>
              <a:srgbClr val="D0F4F3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Summary 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Search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ที่เราสร้างไว้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24560E-6383-4C86-9B3C-AF8C333C4D7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926" y="3121891"/>
              <a:ext cx="229061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C2E375-393D-4AB8-A237-DAA4065E1C39}"/>
                </a:ext>
              </a:extLst>
            </p:cNvPr>
            <p:cNvCxnSpPr/>
            <p:nvPr/>
          </p:nvCxnSpPr>
          <p:spPr>
            <a:xfrm>
              <a:off x="3435926" y="3121891"/>
              <a:ext cx="0" cy="11453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5EBA64-FA90-4956-9887-6CF839D6E3D0}"/>
                </a:ext>
              </a:extLst>
            </p:cNvPr>
            <p:cNvSpPr/>
            <p:nvPr/>
          </p:nvSpPr>
          <p:spPr>
            <a:xfrm>
              <a:off x="5421736" y="2710618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571A15-EAE7-4F36-8A55-CCECCFB2D1B8}"/>
                </a:ext>
              </a:extLst>
            </p:cNvPr>
            <p:cNvSpPr/>
            <p:nvPr/>
          </p:nvSpPr>
          <p:spPr>
            <a:xfrm>
              <a:off x="2780228" y="4104233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006C9-D93A-4C99-A746-4EDE4871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49</a:t>
            </a:fld>
            <a:endParaRPr lang="th-TH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3FBC14-65D3-42E3-BD57-BAED21998546}"/>
              </a:ext>
            </a:extLst>
          </p:cNvPr>
          <p:cNvGrpSpPr/>
          <p:nvPr/>
        </p:nvGrpSpPr>
        <p:grpSpPr>
          <a:xfrm>
            <a:off x="655779" y="101743"/>
            <a:ext cx="11120581" cy="6446668"/>
            <a:chOff x="655779" y="101743"/>
            <a:chExt cx="11120581" cy="64466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1A7C3A-4D1C-4AC5-A89D-E19FCA2E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79" y="1442464"/>
              <a:ext cx="11120581" cy="5105947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33CD77-9863-4926-AF24-B246DA0540FE}"/>
                </a:ext>
              </a:extLst>
            </p:cNvPr>
            <p:cNvSpPr txBox="1"/>
            <p:nvPr/>
          </p:nvSpPr>
          <p:spPr>
            <a:xfrm>
              <a:off x="2410691" y="101743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58E1B-E08D-4F14-B44D-BAA018C951E8}"/>
                </a:ext>
              </a:extLst>
            </p:cNvPr>
            <p:cNvSpPr txBox="1"/>
            <p:nvPr/>
          </p:nvSpPr>
          <p:spPr>
            <a:xfrm>
              <a:off x="840507" y="808403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46B5B-E74D-45F6-9890-4A3D79A6A0FD}"/>
                </a:ext>
              </a:extLst>
            </p:cNvPr>
            <p:cNvSpPr txBox="1"/>
            <p:nvPr/>
          </p:nvSpPr>
          <p:spPr>
            <a:xfrm>
              <a:off x="5375567" y="3673037"/>
              <a:ext cx="6299197" cy="2462213"/>
            </a:xfrm>
            <a:prstGeom prst="rect">
              <a:avLst/>
            </a:prstGeom>
            <a:solidFill>
              <a:srgbClr val="FFEBFF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Entry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ทำการตัดจำหน่ายงานก่อสร้างออก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Asset Disposal Entry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Tab Detail 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เลือกประเภทในการขาย / วันที่ / คำอธิบายรายการ / จำนวนเงินที่ขายออก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กดเครื่องหมาย 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 Save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64E33-8F8E-4DE1-BCDF-FF51F18D7BAE}"/>
                </a:ext>
              </a:extLst>
            </p:cNvPr>
            <p:cNvSpPr/>
            <p:nvPr/>
          </p:nvSpPr>
          <p:spPr>
            <a:xfrm>
              <a:off x="1168399" y="3582686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F54B1-C44E-44D3-AEDF-658E8F08443F}"/>
                </a:ext>
              </a:extLst>
            </p:cNvPr>
            <p:cNvSpPr/>
            <p:nvPr/>
          </p:nvSpPr>
          <p:spPr>
            <a:xfrm>
              <a:off x="5878944" y="2498762"/>
              <a:ext cx="3597565" cy="893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528C77-36BB-4274-AD20-0449B8083818}"/>
                </a:ext>
              </a:extLst>
            </p:cNvPr>
            <p:cNvSpPr/>
            <p:nvPr/>
          </p:nvSpPr>
          <p:spPr>
            <a:xfrm>
              <a:off x="5841996" y="2209498"/>
              <a:ext cx="397168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BAB5F2-4826-49AB-A83A-2D1DCB9AA7F1}"/>
                </a:ext>
              </a:extLst>
            </p:cNvPr>
            <p:cNvSpPr/>
            <p:nvPr/>
          </p:nvSpPr>
          <p:spPr>
            <a:xfrm>
              <a:off x="10141529" y="2927926"/>
              <a:ext cx="1394692" cy="275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2D68A1-7BF1-4169-B927-5B948F5653F4}"/>
                </a:ext>
              </a:extLst>
            </p:cNvPr>
            <p:cNvSpPr/>
            <p:nvPr/>
          </p:nvSpPr>
          <p:spPr>
            <a:xfrm>
              <a:off x="2775606" y="3669504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4A3B1A-70A7-4AE0-8E19-BA4A716A4D5E}"/>
                </a:ext>
              </a:extLst>
            </p:cNvPr>
            <p:cNvSpPr/>
            <p:nvPr/>
          </p:nvSpPr>
          <p:spPr>
            <a:xfrm>
              <a:off x="6257636" y="2115881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4ACB7C-0DD5-420A-966E-F0EF38BC4D65}"/>
                </a:ext>
              </a:extLst>
            </p:cNvPr>
            <p:cNvSpPr/>
            <p:nvPr/>
          </p:nvSpPr>
          <p:spPr>
            <a:xfrm>
              <a:off x="8117261" y="2601993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49FA32-F397-46F2-A322-EE3A284BFFFF}"/>
                </a:ext>
              </a:extLst>
            </p:cNvPr>
            <p:cNvSpPr/>
            <p:nvPr/>
          </p:nvSpPr>
          <p:spPr>
            <a:xfrm>
              <a:off x="10537800" y="3235891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EFC1BC-9403-4A00-BB52-12D8A0D5A9A7}"/>
                </a:ext>
              </a:extLst>
            </p:cNvPr>
            <p:cNvSpPr/>
            <p:nvPr/>
          </p:nvSpPr>
          <p:spPr>
            <a:xfrm>
              <a:off x="4036276" y="1844663"/>
              <a:ext cx="304813" cy="232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A2DAF7-0341-4A50-9F76-6C3088B80A46}"/>
                </a:ext>
              </a:extLst>
            </p:cNvPr>
            <p:cNvSpPr/>
            <p:nvPr/>
          </p:nvSpPr>
          <p:spPr>
            <a:xfrm>
              <a:off x="4359561" y="1789948"/>
              <a:ext cx="397085" cy="3259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4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747">
              <a:srgbClr val="FFFFFF"/>
            </a:gs>
            <a:gs pos="24000">
              <a:srgbClr val="DFE7F5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DFE7F5"/>
            </a:gs>
            <a:gs pos="83000">
              <a:srgbClr val="E8EEF8"/>
            </a:gs>
            <a:gs pos="100000">
              <a:srgbClr val="F0F4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7E1E102-FB18-4580-89BA-94C3A286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3554" y="6347256"/>
            <a:ext cx="2743200" cy="365125"/>
          </a:xfrm>
        </p:spPr>
        <p:txBody>
          <a:bodyPr/>
          <a:lstStyle/>
          <a:p>
            <a:fld id="{3C4776A5-0CEB-493C-BEEC-65D673002688}" type="slidenum">
              <a:rPr lang="th-TH" smtClean="0"/>
              <a:t>5</a:t>
            </a:fld>
            <a:endParaRPr lang="th-TH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E15833-3D27-4C1D-915F-2E0F19E4B90B}"/>
              </a:ext>
            </a:extLst>
          </p:cNvPr>
          <p:cNvGrpSpPr/>
          <p:nvPr/>
        </p:nvGrpSpPr>
        <p:grpSpPr>
          <a:xfrm>
            <a:off x="737560" y="408470"/>
            <a:ext cx="10975818" cy="6177496"/>
            <a:chOff x="783740" y="510066"/>
            <a:chExt cx="10975818" cy="6177496"/>
          </a:xfrm>
        </p:grpSpPr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7DDC70DD-AFCB-4904-B1CD-8DC6E1ECAEA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2818051">
              <a:off x="7372207" y="3442462"/>
              <a:ext cx="1201080" cy="209782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6B4521-B9B4-4B60-91BC-D5735F449287}"/>
                </a:ext>
              </a:extLst>
            </p:cNvPr>
            <p:cNvGrpSpPr/>
            <p:nvPr/>
          </p:nvGrpSpPr>
          <p:grpSpPr>
            <a:xfrm>
              <a:off x="8783315" y="510066"/>
              <a:ext cx="2976243" cy="2146562"/>
              <a:chOff x="8783315" y="510066"/>
              <a:chExt cx="2976243" cy="2146562"/>
            </a:xfrm>
          </p:grpSpPr>
          <p:grpSp>
            <p:nvGrpSpPr>
              <p:cNvPr id="29" name="Group 16">
                <a:extLst>
                  <a:ext uri="{FF2B5EF4-FFF2-40B4-BE49-F238E27FC236}">
                    <a16:creationId xmlns:a16="http://schemas.microsoft.com/office/drawing/2014/main" id="{9793D601-6B1D-4A6E-A02A-1F4F7F8CD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83315" y="510066"/>
                <a:ext cx="2976243" cy="2146562"/>
                <a:chOff x="3528" y="374"/>
                <a:chExt cx="3247" cy="4200"/>
              </a:xfrm>
            </p:grpSpPr>
            <p:sp>
              <p:nvSpPr>
                <p:cNvPr id="31" name="Oval 17">
                  <a:extLst>
                    <a:ext uri="{FF2B5EF4-FFF2-40B4-BE49-F238E27FC236}">
                      <a16:creationId xmlns:a16="http://schemas.microsoft.com/office/drawing/2014/main" id="{33F363FB-D916-4426-BB54-C6417CC79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528" y="374"/>
                  <a:ext cx="3247" cy="4200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660E1D7E-BC03-473F-91B1-1E7EFB3D999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16" y="455"/>
                  <a:ext cx="2286" cy="939"/>
                </a:xfrm>
                <a:custGeom>
                  <a:avLst/>
                  <a:gdLst>
                    <a:gd name="T0" fmla="*/ 141427 w 1321"/>
                    <a:gd name="T1" fmla="*/ 342 h 712"/>
                    <a:gd name="T2" fmla="*/ 143131 w 1321"/>
                    <a:gd name="T3" fmla="*/ 377 h 712"/>
                    <a:gd name="T4" fmla="*/ 143584 w 1321"/>
                    <a:gd name="T5" fmla="*/ 410 h 712"/>
                    <a:gd name="T6" fmla="*/ 142897 w 1321"/>
                    <a:gd name="T7" fmla="*/ 440 h 712"/>
                    <a:gd name="T8" fmla="*/ 141080 w 1321"/>
                    <a:gd name="T9" fmla="*/ 469 h 712"/>
                    <a:gd name="T10" fmla="*/ 138237 w 1321"/>
                    <a:gd name="T11" fmla="*/ 494 h 712"/>
                    <a:gd name="T12" fmla="*/ 134679 w 1321"/>
                    <a:gd name="T13" fmla="*/ 515 h 712"/>
                    <a:gd name="T14" fmla="*/ 130002 w 1321"/>
                    <a:gd name="T15" fmla="*/ 536 h 712"/>
                    <a:gd name="T16" fmla="*/ 124685 w 1321"/>
                    <a:gd name="T17" fmla="*/ 553 h 712"/>
                    <a:gd name="T18" fmla="*/ 118695 w 1321"/>
                    <a:gd name="T19" fmla="*/ 569 h 712"/>
                    <a:gd name="T20" fmla="*/ 112034 w 1321"/>
                    <a:gd name="T21" fmla="*/ 583 h 712"/>
                    <a:gd name="T22" fmla="*/ 105098 w 1321"/>
                    <a:gd name="T23" fmla="*/ 591 h 712"/>
                    <a:gd name="T24" fmla="*/ 97402 w 1321"/>
                    <a:gd name="T25" fmla="*/ 601 h 712"/>
                    <a:gd name="T26" fmla="*/ 89575 w 1321"/>
                    <a:gd name="T27" fmla="*/ 605 h 712"/>
                    <a:gd name="T28" fmla="*/ 86384 w 1321"/>
                    <a:gd name="T29" fmla="*/ 607 h 712"/>
                    <a:gd name="T30" fmla="*/ 51733 w 1321"/>
                    <a:gd name="T31" fmla="*/ 607 h 712"/>
                    <a:gd name="T32" fmla="*/ 51284 w 1321"/>
                    <a:gd name="T33" fmla="*/ 607 h 712"/>
                    <a:gd name="T34" fmla="*/ 44446 w 1321"/>
                    <a:gd name="T35" fmla="*/ 603 h 712"/>
                    <a:gd name="T36" fmla="*/ 37846 w 1321"/>
                    <a:gd name="T37" fmla="*/ 601 h 712"/>
                    <a:gd name="T38" fmla="*/ 31550 w 1321"/>
                    <a:gd name="T39" fmla="*/ 593 h 712"/>
                    <a:gd name="T40" fmla="*/ 25546 w 1321"/>
                    <a:gd name="T41" fmla="*/ 588 h 712"/>
                    <a:gd name="T42" fmla="*/ 20183 w 1321"/>
                    <a:gd name="T43" fmla="*/ 577 h 712"/>
                    <a:gd name="T44" fmla="*/ 15289 w 1321"/>
                    <a:gd name="T45" fmla="*/ 565 h 712"/>
                    <a:gd name="T46" fmla="*/ 11074 w 1321"/>
                    <a:gd name="T47" fmla="*/ 552 h 712"/>
                    <a:gd name="T48" fmla="*/ 7288 w 1321"/>
                    <a:gd name="T49" fmla="*/ 537 h 712"/>
                    <a:gd name="T50" fmla="*/ 4214 w 1321"/>
                    <a:gd name="T51" fmla="*/ 519 h 712"/>
                    <a:gd name="T52" fmla="*/ 1940 w 1321"/>
                    <a:gd name="T53" fmla="*/ 497 h 712"/>
                    <a:gd name="T54" fmla="*/ 656 w 1321"/>
                    <a:gd name="T55" fmla="*/ 473 h 712"/>
                    <a:gd name="T56" fmla="*/ 0 w 1321"/>
                    <a:gd name="T57" fmla="*/ 447 h 712"/>
                    <a:gd name="T58" fmla="*/ 0 w 1321"/>
                    <a:gd name="T59" fmla="*/ 444 h 712"/>
                    <a:gd name="T60" fmla="*/ 455 w 1321"/>
                    <a:gd name="T61" fmla="*/ 415 h 712"/>
                    <a:gd name="T62" fmla="*/ 1737 w 1321"/>
                    <a:gd name="T63" fmla="*/ 380 h 712"/>
                    <a:gd name="T64" fmla="*/ 5551 w 1321"/>
                    <a:gd name="T65" fmla="*/ 316 h 712"/>
                    <a:gd name="T66" fmla="*/ 10250 w 1321"/>
                    <a:gd name="T67" fmla="*/ 255 h 712"/>
                    <a:gd name="T68" fmla="*/ 15969 w 1321"/>
                    <a:gd name="T69" fmla="*/ 200 h 712"/>
                    <a:gd name="T70" fmla="*/ 22209 w 1321"/>
                    <a:gd name="T71" fmla="*/ 149 h 712"/>
                    <a:gd name="T72" fmla="*/ 29380 w 1321"/>
                    <a:gd name="T73" fmla="*/ 106 h 712"/>
                    <a:gd name="T74" fmla="*/ 37048 w 1321"/>
                    <a:gd name="T75" fmla="*/ 68 h 712"/>
                    <a:gd name="T76" fmla="*/ 45133 w 1321"/>
                    <a:gd name="T77" fmla="*/ 40 h 712"/>
                    <a:gd name="T78" fmla="*/ 54010 w 1321"/>
                    <a:gd name="T79" fmla="*/ 21 h 712"/>
                    <a:gd name="T80" fmla="*/ 63159 w 1321"/>
                    <a:gd name="T81" fmla="*/ 6 h 712"/>
                    <a:gd name="T82" fmla="*/ 72481 w 1321"/>
                    <a:gd name="T83" fmla="*/ 0 h 712"/>
                    <a:gd name="T84" fmla="*/ 72481 w 1321"/>
                    <a:gd name="T85" fmla="*/ 0 h 712"/>
                    <a:gd name="T86" fmla="*/ 82514 w 1321"/>
                    <a:gd name="T87" fmla="*/ 6 h 712"/>
                    <a:gd name="T88" fmla="*/ 92084 w 1321"/>
                    <a:gd name="T89" fmla="*/ 22 h 712"/>
                    <a:gd name="T90" fmla="*/ 101312 w 1321"/>
                    <a:gd name="T91" fmla="*/ 46 h 712"/>
                    <a:gd name="T92" fmla="*/ 109758 w 1321"/>
                    <a:gd name="T93" fmla="*/ 76 h 712"/>
                    <a:gd name="T94" fmla="*/ 117585 w 1321"/>
                    <a:gd name="T95" fmla="*/ 116 h 712"/>
                    <a:gd name="T96" fmla="*/ 124871 w 1321"/>
                    <a:gd name="T97" fmla="*/ 166 h 712"/>
                    <a:gd name="T98" fmla="*/ 131285 w 1321"/>
                    <a:gd name="T99" fmla="*/ 219 h 712"/>
                    <a:gd name="T100" fmla="*/ 136725 w 1321"/>
                    <a:gd name="T101" fmla="*/ 277 h 712"/>
                    <a:gd name="T102" fmla="*/ 141427 w 1321"/>
                    <a:gd name="T103" fmla="*/ 342 h 712"/>
                    <a:gd name="T104" fmla="*/ 141427 w 1321"/>
                    <a:gd name="T105" fmla="*/ 34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36313">
                      <a:schemeClr val="bg1"/>
                    </a:gs>
                    <a:gs pos="8837">
                      <a:srgbClr val="F9FFF9"/>
                    </a:gs>
                    <a:gs pos="85800">
                      <a:srgbClr val="C5FFC5"/>
                    </a:gs>
                    <a:gs pos="0">
                      <a:schemeClr val="bg1"/>
                    </a:gs>
                    <a:gs pos="100000">
                      <a:srgbClr val="C5FFC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>
                    <a:ln>
                      <a:gradFill>
                        <a:gsLst>
                          <a:gs pos="0">
                            <a:srgbClr val="C5FFC5"/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a:ln>
                  </a:endParaRPr>
                </a:p>
              </p:txBody>
            </p:sp>
          </p:grpSp>
          <p:sp>
            <p:nvSpPr>
              <p:cNvPr id="30" name="Text Box 19">
                <a:extLst>
                  <a:ext uri="{FF2B5EF4-FFF2-40B4-BE49-F238E27FC236}">
                    <a16:creationId xmlns:a16="http://schemas.microsoft.com/office/drawing/2014/main" id="{EEC05864-653C-4955-BC44-33FB590FB24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9272306" y="697508"/>
                <a:ext cx="2095337" cy="166199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37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4.</a:t>
                </a:r>
              </a:p>
              <a:p>
                <a:pPr algn="ctr" eaLnBrk="0" hangingPunct="0">
                  <a:defRPr/>
                </a:pPr>
                <a:r>
                  <a:rPr lang="en-US" sz="35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DISPOST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863D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(ขายทรัพย์สิน)</a:t>
                </a:r>
                <a:endParaRPr lang="en-US" sz="3000" b="1" dirty="0">
                  <a:solidFill>
                    <a:srgbClr val="00863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BF16F027-ADE0-48DE-9983-1E14ED69BC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37483" y="3860678"/>
              <a:ext cx="2221562" cy="34818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 sz="180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DE69B3A-A789-4276-868B-9602165CBD4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954799">
              <a:off x="5369044" y="4115097"/>
              <a:ext cx="976489" cy="23127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7B3CE5C-2A42-4385-A4C5-8582B840BE30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20856083">
              <a:off x="3320302" y="3315187"/>
              <a:ext cx="1783982" cy="227900"/>
            </a:xfrm>
            <a:prstGeom prst="rect">
              <a:avLst/>
            </a:prstGeom>
            <a:gradFill rotWithShape="1">
              <a:gsLst>
                <a:gs pos="0">
                  <a:srgbClr val="454545"/>
                </a:gs>
                <a:gs pos="5000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5BC892-E617-4FC5-8F6F-345AF024566A}"/>
                </a:ext>
              </a:extLst>
            </p:cNvPr>
            <p:cNvGrpSpPr/>
            <p:nvPr/>
          </p:nvGrpSpPr>
          <p:grpSpPr>
            <a:xfrm>
              <a:off x="4820843" y="1596441"/>
              <a:ext cx="4072522" cy="2215698"/>
              <a:chOff x="4820843" y="1596441"/>
              <a:chExt cx="4072522" cy="221569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30DB83E-8F8E-42F6-92A3-AB3B2CFD90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0167718">
                <a:off x="7518009" y="2065661"/>
                <a:ext cx="1375356" cy="226609"/>
              </a:xfrm>
              <a:prstGeom prst="rect">
                <a:avLst/>
              </a:prstGeom>
              <a:gradFill rotWithShape="1">
                <a:gsLst>
                  <a:gs pos="0">
                    <a:srgbClr val="454545"/>
                  </a:gs>
                  <a:gs pos="50000">
                    <a:srgbClr val="969696"/>
                  </a:gs>
                  <a:gs pos="100000">
                    <a:srgbClr val="45454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800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18250C3-14FF-412A-9B7E-2D8C7A80978F}"/>
                  </a:ext>
                </a:extLst>
              </p:cNvPr>
              <p:cNvGrpSpPr/>
              <p:nvPr/>
            </p:nvGrpSpPr>
            <p:grpSpPr>
              <a:xfrm>
                <a:off x="4820843" y="1596441"/>
                <a:ext cx="2863908" cy="2215698"/>
                <a:chOff x="4820843" y="1596441"/>
                <a:chExt cx="2863908" cy="2215698"/>
              </a:xfrm>
            </p:grpSpPr>
            <p:sp>
              <p:nvSpPr>
                <p:cNvPr id="27" name="Oval 12">
                  <a:extLst>
                    <a:ext uri="{FF2B5EF4-FFF2-40B4-BE49-F238E27FC236}">
                      <a16:creationId xmlns:a16="http://schemas.microsoft.com/office/drawing/2014/main" id="{0EF77AD2-F899-47D2-8670-DC41FD09E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20843" y="1596441"/>
                  <a:ext cx="2863908" cy="2215698"/>
                </a:xfrm>
                <a:prstGeom prst="ellipse">
                  <a:avLst/>
                </a:prstGeom>
                <a:gradFill rotWithShape="1">
                  <a:gsLst>
                    <a:gs pos="87612">
                      <a:srgbClr val="F4FC5A"/>
                    </a:gs>
                    <a:gs pos="100000">
                      <a:srgbClr val="FFFF57"/>
                    </a:gs>
                    <a:gs pos="98000">
                      <a:srgbClr val="FFFF00"/>
                    </a:gs>
                    <a:gs pos="0">
                      <a:srgbClr val="A4EAE8"/>
                    </a:gs>
                    <a:gs pos="100000">
                      <a:srgbClr val="12464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/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4CF138AF-2176-44E9-9921-44769232C6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157873" y="1618263"/>
                  <a:ext cx="2194929" cy="639797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59266">
                      <a:srgbClr val="A5E8E8"/>
                    </a:gs>
                    <a:gs pos="27000">
                      <a:srgbClr val="FFFFFF"/>
                    </a:gs>
                    <a:gs pos="100000">
                      <a:srgbClr val="94E6E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r>
                    <a:rPr lang="en-US" altLang="th-TH" sz="1800" dirty="0"/>
                    <a:t> </a:t>
                  </a:r>
                  <a:endParaRPr lang="th-TH" altLang="th-TH" sz="1800" dirty="0"/>
                </a:p>
              </p:txBody>
            </p:sp>
          </p:grpSp>
          <p:sp>
            <p:nvSpPr>
              <p:cNvPr id="26" name="Text Box 14">
                <a:extLst>
                  <a:ext uri="{FF2B5EF4-FFF2-40B4-BE49-F238E27FC236}">
                    <a16:creationId xmlns:a16="http://schemas.microsoft.com/office/drawing/2014/main" id="{6A88091D-7E32-4ED0-84E3-AD4DE59CB94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012746" y="1939437"/>
                <a:ext cx="2611458" cy="1631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altLang="th-TH" sz="5000" b="1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Fix Asset</a:t>
                </a:r>
              </a:p>
              <a:p>
                <a:pPr algn="ctr" eaLnBrk="0" hangingPunct="0">
                  <a:defRPr/>
                </a:pPr>
                <a:r>
                  <a:rPr lang="en-US" sz="5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4 </a:t>
                </a:r>
                <a:r>
                  <a:rPr lang="en-US" sz="4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11AD74-64FE-4B31-A8E8-F5D17B690324}"/>
                </a:ext>
              </a:extLst>
            </p:cNvPr>
            <p:cNvGrpSpPr/>
            <p:nvPr/>
          </p:nvGrpSpPr>
          <p:grpSpPr>
            <a:xfrm>
              <a:off x="783740" y="2646937"/>
              <a:ext cx="2864698" cy="2237599"/>
              <a:chOff x="783740" y="2646937"/>
              <a:chExt cx="2864698" cy="2237599"/>
            </a:xfrm>
          </p:grpSpPr>
          <p:grpSp>
            <p:nvGrpSpPr>
              <p:cNvPr id="20" name="Group 21">
                <a:extLst>
                  <a:ext uri="{FF2B5EF4-FFF2-40B4-BE49-F238E27FC236}">
                    <a16:creationId xmlns:a16="http://schemas.microsoft.com/office/drawing/2014/main" id="{BE03A777-2F56-41C2-B8BB-D15C55061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3740" y="2646937"/>
                <a:ext cx="2864698" cy="2237599"/>
                <a:chOff x="2100" y="1942"/>
                <a:chExt cx="1561" cy="2107"/>
              </a:xfrm>
            </p:grpSpPr>
            <p:sp>
              <p:nvSpPr>
                <p:cNvPr id="22" name="Oval 22">
                  <a:extLst>
                    <a:ext uri="{FF2B5EF4-FFF2-40B4-BE49-F238E27FC236}">
                      <a16:creationId xmlns:a16="http://schemas.microsoft.com/office/drawing/2014/main" id="{4BF5D238-097B-43EF-9588-C7D62BC7D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00" y="1963"/>
                  <a:ext cx="1561" cy="208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  <p:sp>
              <p:nvSpPr>
                <p:cNvPr id="23" name="Freeform 23">
                  <a:extLst>
                    <a:ext uri="{FF2B5EF4-FFF2-40B4-BE49-F238E27FC236}">
                      <a16:creationId xmlns:a16="http://schemas.microsoft.com/office/drawing/2014/main" id="{38D11EAC-692C-41B5-8B82-8D50DE4EA88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36" y="1942"/>
                  <a:ext cx="1296" cy="634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100000">
                      <a:srgbClr val="00B0F0"/>
                    </a:gs>
                    <a:gs pos="0">
                      <a:srgbClr val="00B0F0"/>
                    </a:gs>
                    <a:gs pos="0">
                      <a:schemeClr val="bg1"/>
                    </a:gs>
                    <a:gs pos="27000">
                      <a:schemeClr val="bg1"/>
                    </a:gs>
                    <a:gs pos="100000">
                      <a:srgbClr val="DCE5F4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7F4F1BCF-3979-40F3-9422-8D3A65407A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87783" y="2709794"/>
                <a:ext cx="1674587" cy="1677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7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1</a:t>
                </a:r>
                <a:r>
                  <a:rPr lang="th-TH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.</a:t>
                </a: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NEW</a:t>
                </a:r>
              </a:p>
              <a:p>
                <a:pPr algn="ctr" eaLnBrk="0" hangingPunct="0">
                  <a:defRPr/>
                </a:pPr>
                <a:r>
                  <a:rPr lang="th-TH" sz="3000" b="1" dirty="0">
                    <a:solidFill>
                      <a:srgbClr val="0060A8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(ทรัย์สินใหม่)</a:t>
                </a:r>
                <a:endParaRPr lang="en-US" sz="3000" b="1" dirty="0">
                  <a:solidFill>
                    <a:srgbClr val="0060A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4C164B-D37D-4102-BF5B-DE8D698582FA}"/>
                </a:ext>
              </a:extLst>
            </p:cNvPr>
            <p:cNvGrpSpPr/>
            <p:nvPr/>
          </p:nvGrpSpPr>
          <p:grpSpPr>
            <a:xfrm>
              <a:off x="3914825" y="4665179"/>
              <a:ext cx="2955109" cy="2022383"/>
              <a:chOff x="3914825" y="4665179"/>
              <a:chExt cx="2955109" cy="2022383"/>
            </a:xfrm>
          </p:grpSpPr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60B65D2F-72EE-48FD-8F67-A1654689A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14825" y="4665179"/>
                <a:ext cx="2947815" cy="2022383"/>
                <a:chOff x="444" y="2586"/>
                <a:chExt cx="1395" cy="1714"/>
              </a:xfrm>
            </p:grpSpPr>
            <p:sp>
              <p:nvSpPr>
                <p:cNvPr id="18" name="Oval 27">
                  <a:extLst>
                    <a:ext uri="{FF2B5EF4-FFF2-40B4-BE49-F238E27FC236}">
                      <a16:creationId xmlns:a16="http://schemas.microsoft.com/office/drawing/2014/main" id="{AE4C6648-EEF7-468E-8103-3457F763F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" y="2586"/>
                  <a:ext cx="1395" cy="1714"/>
                </a:xfrm>
                <a:prstGeom prst="ellipse">
                  <a:avLst/>
                </a:prstGeom>
                <a:solidFill>
                  <a:srgbClr val="DCB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Freeform 28">
                  <a:extLst>
                    <a:ext uri="{FF2B5EF4-FFF2-40B4-BE49-F238E27FC236}">
                      <a16:creationId xmlns:a16="http://schemas.microsoft.com/office/drawing/2014/main" id="{36000D66-3412-4996-B5DA-2214E057F7E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4" y="2620"/>
                  <a:ext cx="1061" cy="471"/>
                </a:xfrm>
                <a:custGeom>
                  <a:avLst/>
                  <a:gdLst>
                    <a:gd name="T0" fmla="*/ 1138 w 1321"/>
                    <a:gd name="T1" fmla="*/ 177 h 712"/>
                    <a:gd name="T2" fmla="*/ 1152 w 1321"/>
                    <a:gd name="T3" fmla="*/ 197 h 712"/>
                    <a:gd name="T4" fmla="*/ 1155 w 1321"/>
                    <a:gd name="T5" fmla="*/ 214 h 712"/>
                    <a:gd name="T6" fmla="*/ 1150 w 1321"/>
                    <a:gd name="T7" fmla="*/ 229 h 712"/>
                    <a:gd name="T8" fmla="*/ 1135 w 1321"/>
                    <a:gd name="T9" fmla="*/ 243 h 712"/>
                    <a:gd name="T10" fmla="*/ 1113 w 1321"/>
                    <a:gd name="T11" fmla="*/ 257 h 712"/>
                    <a:gd name="T12" fmla="*/ 1084 w 1321"/>
                    <a:gd name="T13" fmla="*/ 268 h 712"/>
                    <a:gd name="T14" fmla="*/ 1046 w 1321"/>
                    <a:gd name="T15" fmla="*/ 279 h 712"/>
                    <a:gd name="T16" fmla="*/ 1004 w 1321"/>
                    <a:gd name="T17" fmla="*/ 289 h 712"/>
                    <a:gd name="T18" fmla="*/ 955 w 1321"/>
                    <a:gd name="T19" fmla="*/ 296 h 712"/>
                    <a:gd name="T20" fmla="*/ 902 w 1321"/>
                    <a:gd name="T21" fmla="*/ 303 h 712"/>
                    <a:gd name="T22" fmla="*/ 846 w 1321"/>
                    <a:gd name="T23" fmla="*/ 307 h 712"/>
                    <a:gd name="T24" fmla="*/ 784 w 1321"/>
                    <a:gd name="T25" fmla="*/ 313 h 712"/>
                    <a:gd name="T26" fmla="*/ 721 w 1321"/>
                    <a:gd name="T27" fmla="*/ 315 h 712"/>
                    <a:gd name="T28" fmla="*/ 696 w 1321"/>
                    <a:gd name="T29" fmla="*/ 316 h 712"/>
                    <a:gd name="T30" fmla="*/ 417 w 1321"/>
                    <a:gd name="T31" fmla="*/ 316 h 712"/>
                    <a:gd name="T32" fmla="*/ 413 w 1321"/>
                    <a:gd name="T33" fmla="*/ 316 h 712"/>
                    <a:gd name="T34" fmla="*/ 358 w 1321"/>
                    <a:gd name="T35" fmla="*/ 314 h 712"/>
                    <a:gd name="T36" fmla="*/ 305 w 1321"/>
                    <a:gd name="T37" fmla="*/ 313 h 712"/>
                    <a:gd name="T38" fmla="*/ 255 w 1321"/>
                    <a:gd name="T39" fmla="*/ 309 h 712"/>
                    <a:gd name="T40" fmla="*/ 207 w 1321"/>
                    <a:gd name="T41" fmla="*/ 306 h 712"/>
                    <a:gd name="T42" fmla="*/ 164 w 1321"/>
                    <a:gd name="T43" fmla="*/ 300 h 712"/>
                    <a:gd name="T44" fmla="*/ 124 w 1321"/>
                    <a:gd name="T45" fmla="*/ 293 h 712"/>
                    <a:gd name="T46" fmla="*/ 88 w 1321"/>
                    <a:gd name="T47" fmla="*/ 288 h 712"/>
                    <a:gd name="T48" fmla="*/ 60 w 1321"/>
                    <a:gd name="T49" fmla="*/ 280 h 712"/>
                    <a:gd name="T50" fmla="*/ 32 w 1321"/>
                    <a:gd name="T51" fmla="*/ 270 h 712"/>
                    <a:gd name="T52" fmla="*/ 18 w 1321"/>
                    <a:gd name="T53" fmla="*/ 258 h 712"/>
                    <a:gd name="T54" fmla="*/ 6 w 1321"/>
                    <a:gd name="T55" fmla="*/ 246 h 712"/>
                    <a:gd name="T56" fmla="*/ 0 w 1321"/>
                    <a:gd name="T57" fmla="*/ 232 h 712"/>
                    <a:gd name="T58" fmla="*/ 0 w 1321"/>
                    <a:gd name="T59" fmla="*/ 231 h 712"/>
                    <a:gd name="T60" fmla="*/ 4 w 1321"/>
                    <a:gd name="T61" fmla="*/ 215 h 712"/>
                    <a:gd name="T62" fmla="*/ 16 w 1321"/>
                    <a:gd name="T63" fmla="*/ 198 h 712"/>
                    <a:gd name="T64" fmla="*/ 44 w 1321"/>
                    <a:gd name="T65" fmla="*/ 164 h 712"/>
                    <a:gd name="T66" fmla="*/ 80 w 1321"/>
                    <a:gd name="T67" fmla="*/ 133 h 712"/>
                    <a:gd name="T68" fmla="*/ 128 w 1321"/>
                    <a:gd name="T69" fmla="*/ 105 h 712"/>
                    <a:gd name="T70" fmla="*/ 178 w 1321"/>
                    <a:gd name="T71" fmla="*/ 78 h 712"/>
                    <a:gd name="T72" fmla="*/ 235 w 1321"/>
                    <a:gd name="T73" fmla="*/ 54 h 712"/>
                    <a:gd name="T74" fmla="*/ 299 w 1321"/>
                    <a:gd name="T75" fmla="*/ 37 h 712"/>
                    <a:gd name="T76" fmla="*/ 363 w 1321"/>
                    <a:gd name="T77" fmla="*/ 20 h 712"/>
                    <a:gd name="T78" fmla="*/ 435 w 1321"/>
                    <a:gd name="T79" fmla="*/ 10 h 712"/>
                    <a:gd name="T80" fmla="*/ 508 w 1321"/>
                    <a:gd name="T81" fmla="*/ 4 h 712"/>
                    <a:gd name="T82" fmla="*/ 584 w 1321"/>
                    <a:gd name="T83" fmla="*/ 0 h 712"/>
                    <a:gd name="T84" fmla="*/ 584 w 1321"/>
                    <a:gd name="T85" fmla="*/ 0 h 712"/>
                    <a:gd name="T86" fmla="*/ 664 w 1321"/>
                    <a:gd name="T87" fmla="*/ 4 h 712"/>
                    <a:gd name="T88" fmla="*/ 741 w 1321"/>
                    <a:gd name="T89" fmla="*/ 10 h 712"/>
                    <a:gd name="T90" fmla="*/ 815 w 1321"/>
                    <a:gd name="T91" fmla="*/ 23 h 712"/>
                    <a:gd name="T92" fmla="*/ 884 w 1321"/>
                    <a:gd name="T93" fmla="*/ 40 h 712"/>
                    <a:gd name="T94" fmla="*/ 947 w 1321"/>
                    <a:gd name="T95" fmla="*/ 61 h 712"/>
                    <a:gd name="T96" fmla="*/ 1005 w 1321"/>
                    <a:gd name="T97" fmla="*/ 86 h 712"/>
                    <a:gd name="T98" fmla="*/ 1057 w 1321"/>
                    <a:gd name="T99" fmla="*/ 113 h 712"/>
                    <a:gd name="T100" fmla="*/ 1101 w 1321"/>
                    <a:gd name="T101" fmla="*/ 144 h 712"/>
                    <a:gd name="T102" fmla="*/ 1138 w 1321"/>
                    <a:gd name="T103" fmla="*/ 177 h 712"/>
                    <a:gd name="T104" fmla="*/ 1138 w 1321"/>
                    <a:gd name="T105" fmla="*/ 17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9942E0"/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800" dirty="0"/>
                </a:p>
              </p:txBody>
            </p:sp>
          </p:grpSp>
          <p:sp>
            <p:nvSpPr>
              <p:cNvPr id="17" name="Text Box 29">
                <a:extLst>
                  <a:ext uri="{FF2B5EF4-FFF2-40B4-BE49-F238E27FC236}">
                    <a16:creationId xmlns:a16="http://schemas.microsoft.com/office/drawing/2014/main" id="{55259D5C-59C1-4E5A-96EF-AB86A33DEA3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999505" y="4733390"/>
                <a:ext cx="2870429" cy="1585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th-TH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2.</a:t>
                </a: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</a:p>
              <a:p>
                <a:pPr algn="ctr" eaLnBrk="0" hangingPunct="0">
                  <a:defRPr/>
                </a:pPr>
                <a:r>
                  <a:rPr lang="en-US" sz="36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ACTIVE</a:t>
                </a:r>
              </a:p>
              <a:p>
                <a:pPr algn="ctr" eaLnBrk="0" hangingPunct="0">
                  <a:defRPr/>
                </a:pPr>
                <a:r>
                  <a:rPr lang="th-TH" sz="2500" b="1" dirty="0">
                    <a:solidFill>
                      <a:srgbClr val="66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ใช้งานอยู่/เริ่มคิดค่าเสื่อม</a:t>
                </a:r>
              </a:p>
            </p:txBody>
          </p:sp>
        </p:grpSp>
        <p:sp>
          <p:nvSpPr>
            <p:cNvPr id="41" name="Oval 27">
              <a:extLst>
                <a:ext uri="{FF2B5EF4-FFF2-40B4-BE49-F238E27FC236}">
                  <a16:creationId xmlns:a16="http://schemas.microsoft.com/office/drawing/2014/main" id="{7CB6AAA8-CFBD-47F7-A180-41C2E852E0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56203" y="3334096"/>
              <a:ext cx="3021757" cy="2266099"/>
            </a:xfrm>
            <a:prstGeom prst="ellipse">
              <a:avLst/>
            </a:prstGeom>
            <a:solidFill>
              <a:srgbClr val="FFD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800">
                <a:solidFill>
                  <a:srgbClr val="000000"/>
                </a:solidFill>
              </a:endParaRPr>
            </a:p>
          </p:txBody>
        </p:sp>
        <p:sp>
          <p:nvSpPr>
            <p:cNvPr id="43" name="Text Box 24">
              <a:extLst>
                <a:ext uri="{FF2B5EF4-FFF2-40B4-BE49-F238E27FC236}">
                  <a16:creationId xmlns:a16="http://schemas.microsoft.com/office/drawing/2014/main" id="{0703C4A1-5343-4621-BA9C-84F4F289FC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420651" y="3610496"/>
              <a:ext cx="285731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endParaRPr lang="th-TH" sz="35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102_UEtUEK_anamai" panose="02000000000000000000" pitchFamily="2" charset="0"/>
                <a:cs typeface="5102_UEtUEK_anamai" panose="02000000000000000000" pitchFamily="2" charset="0"/>
              </a:endParaRPr>
            </a:p>
            <a:p>
              <a:pPr algn="ctr" eaLnBrk="0" hangingPunct="0">
                <a:defRPr/>
              </a:pPr>
              <a:r>
                <a:rPr lang="en-US" sz="35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INACTIVE</a:t>
              </a:r>
            </a:p>
            <a:p>
              <a:pPr algn="ctr" eaLnBrk="0" hangingPunct="0">
                <a:defRPr/>
              </a:pPr>
              <a:r>
                <a:rPr lang="th-TH" sz="3000" b="1" dirty="0">
                  <a:solidFill>
                    <a:srgbClr val="BD00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(ไม่คำนวนค่าเสื่อม)</a:t>
              </a:r>
              <a:endParaRPr lang="en-US" sz="3000" b="1" dirty="0">
                <a:solidFill>
                  <a:srgbClr val="BD00E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36B1F2CC-7685-433F-A17F-731375D0EA6F}"/>
                </a:ext>
              </a:extLst>
            </p:cNvPr>
            <p:cNvSpPr>
              <a:spLocks/>
            </p:cNvSpPr>
            <p:nvPr/>
          </p:nvSpPr>
          <p:spPr bwMode="gray">
            <a:xfrm>
              <a:off x="8721304" y="3356574"/>
              <a:ext cx="2116244" cy="592776"/>
            </a:xfrm>
            <a:custGeom>
              <a:avLst/>
              <a:gdLst>
                <a:gd name="T0" fmla="*/ 1138 w 1321"/>
                <a:gd name="T1" fmla="*/ 177 h 712"/>
                <a:gd name="T2" fmla="*/ 1152 w 1321"/>
                <a:gd name="T3" fmla="*/ 197 h 712"/>
                <a:gd name="T4" fmla="*/ 1155 w 1321"/>
                <a:gd name="T5" fmla="*/ 214 h 712"/>
                <a:gd name="T6" fmla="*/ 1150 w 1321"/>
                <a:gd name="T7" fmla="*/ 229 h 712"/>
                <a:gd name="T8" fmla="*/ 1135 w 1321"/>
                <a:gd name="T9" fmla="*/ 243 h 712"/>
                <a:gd name="T10" fmla="*/ 1113 w 1321"/>
                <a:gd name="T11" fmla="*/ 257 h 712"/>
                <a:gd name="T12" fmla="*/ 1084 w 1321"/>
                <a:gd name="T13" fmla="*/ 268 h 712"/>
                <a:gd name="T14" fmla="*/ 1046 w 1321"/>
                <a:gd name="T15" fmla="*/ 279 h 712"/>
                <a:gd name="T16" fmla="*/ 1004 w 1321"/>
                <a:gd name="T17" fmla="*/ 289 h 712"/>
                <a:gd name="T18" fmla="*/ 955 w 1321"/>
                <a:gd name="T19" fmla="*/ 296 h 712"/>
                <a:gd name="T20" fmla="*/ 902 w 1321"/>
                <a:gd name="T21" fmla="*/ 303 h 712"/>
                <a:gd name="T22" fmla="*/ 846 w 1321"/>
                <a:gd name="T23" fmla="*/ 307 h 712"/>
                <a:gd name="T24" fmla="*/ 784 w 1321"/>
                <a:gd name="T25" fmla="*/ 313 h 712"/>
                <a:gd name="T26" fmla="*/ 721 w 1321"/>
                <a:gd name="T27" fmla="*/ 315 h 712"/>
                <a:gd name="T28" fmla="*/ 696 w 1321"/>
                <a:gd name="T29" fmla="*/ 316 h 712"/>
                <a:gd name="T30" fmla="*/ 417 w 1321"/>
                <a:gd name="T31" fmla="*/ 316 h 712"/>
                <a:gd name="T32" fmla="*/ 413 w 1321"/>
                <a:gd name="T33" fmla="*/ 316 h 712"/>
                <a:gd name="T34" fmla="*/ 358 w 1321"/>
                <a:gd name="T35" fmla="*/ 314 h 712"/>
                <a:gd name="T36" fmla="*/ 305 w 1321"/>
                <a:gd name="T37" fmla="*/ 313 h 712"/>
                <a:gd name="T38" fmla="*/ 255 w 1321"/>
                <a:gd name="T39" fmla="*/ 309 h 712"/>
                <a:gd name="T40" fmla="*/ 207 w 1321"/>
                <a:gd name="T41" fmla="*/ 306 h 712"/>
                <a:gd name="T42" fmla="*/ 164 w 1321"/>
                <a:gd name="T43" fmla="*/ 300 h 712"/>
                <a:gd name="T44" fmla="*/ 124 w 1321"/>
                <a:gd name="T45" fmla="*/ 293 h 712"/>
                <a:gd name="T46" fmla="*/ 88 w 1321"/>
                <a:gd name="T47" fmla="*/ 288 h 712"/>
                <a:gd name="T48" fmla="*/ 60 w 1321"/>
                <a:gd name="T49" fmla="*/ 280 h 712"/>
                <a:gd name="T50" fmla="*/ 32 w 1321"/>
                <a:gd name="T51" fmla="*/ 270 h 712"/>
                <a:gd name="T52" fmla="*/ 18 w 1321"/>
                <a:gd name="T53" fmla="*/ 258 h 712"/>
                <a:gd name="T54" fmla="*/ 6 w 1321"/>
                <a:gd name="T55" fmla="*/ 246 h 712"/>
                <a:gd name="T56" fmla="*/ 0 w 1321"/>
                <a:gd name="T57" fmla="*/ 232 h 712"/>
                <a:gd name="T58" fmla="*/ 0 w 1321"/>
                <a:gd name="T59" fmla="*/ 231 h 712"/>
                <a:gd name="T60" fmla="*/ 4 w 1321"/>
                <a:gd name="T61" fmla="*/ 215 h 712"/>
                <a:gd name="T62" fmla="*/ 16 w 1321"/>
                <a:gd name="T63" fmla="*/ 198 h 712"/>
                <a:gd name="T64" fmla="*/ 44 w 1321"/>
                <a:gd name="T65" fmla="*/ 164 h 712"/>
                <a:gd name="T66" fmla="*/ 80 w 1321"/>
                <a:gd name="T67" fmla="*/ 133 h 712"/>
                <a:gd name="T68" fmla="*/ 128 w 1321"/>
                <a:gd name="T69" fmla="*/ 105 h 712"/>
                <a:gd name="T70" fmla="*/ 178 w 1321"/>
                <a:gd name="T71" fmla="*/ 78 h 712"/>
                <a:gd name="T72" fmla="*/ 235 w 1321"/>
                <a:gd name="T73" fmla="*/ 54 h 712"/>
                <a:gd name="T74" fmla="*/ 299 w 1321"/>
                <a:gd name="T75" fmla="*/ 37 h 712"/>
                <a:gd name="T76" fmla="*/ 363 w 1321"/>
                <a:gd name="T77" fmla="*/ 20 h 712"/>
                <a:gd name="T78" fmla="*/ 435 w 1321"/>
                <a:gd name="T79" fmla="*/ 10 h 712"/>
                <a:gd name="T80" fmla="*/ 508 w 1321"/>
                <a:gd name="T81" fmla="*/ 4 h 712"/>
                <a:gd name="T82" fmla="*/ 584 w 1321"/>
                <a:gd name="T83" fmla="*/ 0 h 712"/>
                <a:gd name="T84" fmla="*/ 584 w 1321"/>
                <a:gd name="T85" fmla="*/ 0 h 712"/>
                <a:gd name="T86" fmla="*/ 664 w 1321"/>
                <a:gd name="T87" fmla="*/ 4 h 712"/>
                <a:gd name="T88" fmla="*/ 741 w 1321"/>
                <a:gd name="T89" fmla="*/ 10 h 712"/>
                <a:gd name="T90" fmla="*/ 815 w 1321"/>
                <a:gd name="T91" fmla="*/ 23 h 712"/>
                <a:gd name="T92" fmla="*/ 884 w 1321"/>
                <a:gd name="T93" fmla="*/ 40 h 712"/>
                <a:gd name="T94" fmla="*/ 947 w 1321"/>
                <a:gd name="T95" fmla="*/ 61 h 712"/>
                <a:gd name="T96" fmla="*/ 1005 w 1321"/>
                <a:gd name="T97" fmla="*/ 86 h 712"/>
                <a:gd name="T98" fmla="*/ 1057 w 1321"/>
                <a:gd name="T99" fmla="*/ 113 h 712"/>
                <a:gd name="T100" fmla="*/ 1101 w 1321"/>
                <a:gd name="T101" fmla="*/ 144 h 712"/>
                <a:gd name="T102" fmla="*/ 1138 w 1321"/>
                <a:gd name="T103" fmla="*/ 177 h 712"/>
                <a:gd name="T104" fmla="*/ 1138 w 1321"/>
                <a:gd name="T105" fmla="*/ 177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solidFill>
              <a:srgbClr val="FFEFFF"/>
            </a:solidFill>
            <a:ln>
              <a:gradFill>
                <a:gsLst>
                  <a:gs pos="71000">
                    <a:srgbClr val="FFCCFF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91500">
                    <a:srgbClr val="FFCCFF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127000"/>
            </a:effec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sz="3700" dirty="0">
                  <a:solidFill>
                    <a:srgbClr val="CC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endParaRPr lang="th-TH" altLang="th-TH" sz="3700" dirty="0">
                <a:solidFill>
                  <a:srgbClr val="CC00FF"/>
                </a:solidFill>
              </a:endParaRPr>
            </a:p>
          </p:txBody>
        </p:sp>
      </p:grpSp>
      <p:sp>
        <p:nvSpPr>
          <p:cNvPr id="8" name="Wave 7">
            <a:extLst>
              <a:ext uri="{FF2B5EF4-FFF2-40B4-BE49-F238E27FC236}">
                <a16:creationId xmlns:a16="http://schemas.microsoft.com/office/drawing/2014/main" id="{8AFA32DE-14F6-4D22-80DC-745B3D3CA0EE}"/>
              </a:ext>
            </a:extLst>
          </p:cNvPr>
          <p:cNvSpPr/>
          <p:nvPr/>
        </p:nvSpPr>
        <p:spPr>
          <a:xfrm>
            <a:off x="1109346" y="336686"/>
            <a:ext cx="3231759" cy="1445895"/>
          </a:xfrm>
          <a:prstGeom prst="wave">
            <a:avLst/>
          </a:prstGeom>
          <a:solidFill>
            <a:srgbClr val="FFFFE5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</a:p>
        </p:txBody>
      </p:sp>
    </p:spTree>
    <p:extLst>
      <p:ext uri="{BB962C8B-B14F-4D97-AF65-F5344CB8AC3E}">
        <p14:creationId xmlns:p14="http://schemas.microsoft.com/office/powerpoint/2010/main" val="522748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48AD8-6EE9-47B6-BD1E-D908AA83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50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54924C-1F94-479C-9BFE-DE6E77BE1360}"/>
              </a:ext>
            </a:extLst>
          </p:cNvPr>
          <p:cNvGrpSpPr/>
          <p:nvPr/>
        </p:nvGrpSpPr>
        <p:grpSpPr>
          <a:xfrm>
            <a:off x="623137" y="166398"/>
            <a:ext cx="11305309" cy="6363420"/>
            <a:chOff x="623137" y="166398"/>
            <a:chExt cx="11305309" cy="63634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D0C97F-EC29-4B90-8E36-E9105635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37" y="1512777"/>
              <a:ext cx="11305309" cy="501704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7FCCE-3936-41B0-AA1C-5DEDD58553ED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6D005-D26D-4DD1-AE04-29DB89DDAE68}"/>
                </a:ext>
              </a:extLst>
            </p:cNvPr>
            <p:cNvSpPr txBox="1"/>
            <p:nvPr/>
          </p:nvSpPr>
          <p:spPr>
            <a:xfrm>
              <a:off x="877451" y="873058"/>
              <a:ext cx="10372436" cy="446276"/>
            </a:xfrm>
            <a:custGeom>
              <a:avLst/>
              <a:gdLst>
                <a:gd name="connsiteX0" fmla="*/ 0 w 10372436"/>
                <a:gd name="connsiteY0" fmla="*/ 0 h 446276"/>
                <a:gd name="connsiteX1" fmla="*/ 380323 w 10372436"/>
                <a:gd name="connsiteY1" fmla="*/ 0 h 446276"/>
                <a:gd name="connsiteX2" fmla="*/ 760645 w 10372436"/>
                <a:gd name="connsiteY2" fmla="*/ 0 h 446276"/>
                <a:gd name="connsiteX3" fmla="*/ 1659590 w 10372436"/>
                <a:gd name="connsiteY3" fmla="*/ 0 h 446276"/>
                <a:gd name="connsiteX4" fmla="*/ 2039912 w 10372436"/>
                <a:gd name="connsiteY4" fmla="*/ 0 h 446276"/>
                <a:gd name="connsiteX5" fmla="*/ 2731408 w 10372436"/>
                <a:gd name="connsiteY5" fmla="*/ 0 h 446276"/>
                <a:gd name="connsiteX6" fmla="*/ 3422904 w 10372436"/>
                <a:gd name="connsiteY6" fmla="*/ 0 h 446276"/>
                <a:gd name="connsiteX7" fmla="*/ 4218124 w 10372436"/>
                <a:gd name="connsiteY7" fmla="*/ 0 h 446276"/>
                <a:gd name="connsiteX8" fmla="*/ 5117068 w 10372436"/>
                <a:gd name="connsiteY8" fmla="*/ 0 h 446276"/>
                <a:gd name="connsiteX9" fmla="*/ 5497391 w 10372436"/>
                <a:gd name="connsiteY9" fmla="*/ 0 h 446276"/>
                <a:gd name="connsiteX10" fmla="*/ 5877714 w 10372436"/>
                <a:gd name="connsiteY10" fmla="*/ 0 h 446276"/>
                <a:gd name="connsiteX11" fmla="*/ 6465485 w 10372436"/>
                <a:gd name="connsiteY11" fmla="*/ 0 h 446276"/>
                <a:gd name="connsiteX12" fmla="*/ 7053256 w 10372436"/>
                <a:gd name="connsiteY12" fmla="*/ 0 h 446276"/>
                <a:gd name="connsiteX13" fmla="*/ 7537303 w 10372436"/>
                <a:gd name="connsiteY13" fmla="*/ 0 h 446276"/>
                <a:gd name="connsiteX14" fmla="*/ 7917626 w 10372436"/>
                <a:gd name="connsiteY14" fmla="*/ 0 h 446276"/>
                <a:gd name="connsiteX15" fmla="*/ 8712846 w 10372436"/>
                <a:gd name="connsiteY15" fmla="*/ 0 h 446276"/>
                <a:gd name="connsiteX16" fmla="*/ 9093169 w 10372436"/>
                <a:gd name="connsiteY16" fmla="*/ 0 h 446276"/>
                <a:gd name="connsiteX17" fmla="*/ 9680940 w 10372436"/>
                <a:gd name="connsiteY17" fmla="*/ 0 h 446276"/>
                <a:gd name="connsiteX18" fmla="*/ 10372436 w 10372436"/>
                <a:gd name="connsiteY18" fmla="*/ 0 h 446276"/>
                <a:gd name="connsiteX19" fmla="*/ 10372436 w 10372436"/>
                <a:gd name="connsiteY19" fmla="*/ 446276 h 446276"/>
                <a:gd name="connsiteX20" fmla="*/ 9680940 w 10372436"/>
                <a:gd name="connsiteY20" fmla="*/ 446276 h 446276"/>
                <a:gd name="connsiteX21" fmla="*/ 9196893 w 10372436"/>
                <a:gd name="connsiteY21" fmla="*/ 446276 h 446276"/>
                <a:gd name="connsiteX22" fmla="*/ 8505398 w 10372436"/>
                <a:gd name="connsiteY22" fmla="*/ 446276 h 446276"/>
                <a:gd name="connsiteX23" fmla="*/ 7813902 w 10372436"/>
                <a:gd name="connsiteY23" fmla="*/ 446276 h 446276"/>
                <a:gd name="connsiteX24" fmla="*/ 7329855 w 10372436"/>
                <a:gd name="connsiteY24" fmla="*/ 446276 h 446276"/>
                <a:gd name="connsiteX25" fmla="*/ 6534635 w 10372436"/>
                <a:gd name="connsiteY25" fmla="*/ 446276 h 446276"/>
                <a:gd name="connsiteX26" fmla="*/ 6050588 w 10372436"/>
                <a:gd name="connsiteY26" fmla="*/ 446276 h 446276"/>
                <a:gd name="connsiteX27" fmla="*/ 5151643 w 10372436"/>
                <a:gd name="connsiteY27" fmla="*/ 446276 h 446276"/>
                <a:gd name="connsiteX28" fmla="*/ 4252699 w 10372436"/>
                <a:gd name="connsiteY28" fmla="*/ 446276 h 446276"/>
                <a:gd name="connsiteX29" fmla="*/ 3872376 w 10372436"/>
                <a:gd name="connsiteY29" fmla="*/ 446276 h 446276"/>
                <a:gd name="connsiteX30" fmla="*/ 3492053 w 10372436"/>
                <a:gd name="connsiteY30" fmla="*/ 446276 h 446276"/>
                <a:gd name="connsiteX31" fmla="*/ 3008006 w 10372436"/>
                <a:gd name="connsiteY31" fmla="*/ 446276 h 446276"/>
                <a:gd name="connsiteX32" fmla="*/ 2316511 w 10372436"/>
                <a:gd name="connsiteY32" fmla="*/ 446276 h 446276"/>
                <a:gd name="connsiteX33" fmla="*/ 1521291 w 10372436"/>
                <a:gd name="connsiteY33" fmla="*/ 446276 h 446276"/>
                <a:gd name="connsiteX34" fmla="*/ 829795 w 10372436"/>
                <a:gd name="connsiteY34" fmla="*/ 446276 h 446276"/>
                <a:gd name="connsiteX35" fmla="*/ 0 w 10372436"/>
                <a:gd name="connsiteY35" fmla="*/ 446276 h 446276"/>
                <a:gd name="connsiteX36" fmla="*/ 0 w 10372436"/>
                <a:gd name="connsiteY36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372436" h="446276" fill="none" extrusionOk="0">
                  <a:moveTo>
                    <a:pt x="0" y="0"/>
                  </a:moveTo>
                  <a:cubicBezTo>
                    <a:pt x="175817" y="10712"/>
                    <a:pt x="209253" y="1286"/>
                    <a:pt x="380323" y="0"/>
                  </a:cubicBezTo>
                  <a:cubicBezTo>
                    <a:pt x="551393" y="-1286"/>
                    <a:pt x="584305" y="-5549"/>
                    <a:pt x="760645" y="0"/>
                  </a:cubicBezTo>
                  <a:cubicBezTo>
                    <a:pt x="936985" y="5549"/>
                    <a:pt x="1237461" y="-17030"/>
                    <a:pt x="1659590" y="0"/>
                  </a:cubicBezTo>
                  <a:cubicBezTo>
                    <a:pt x="2081720" y="17030"/>
                    <a:pt x="1865705" y="-1575"/>
                    <a:pt x="2039912" y="0"/>
                  </a:cubicBezTo>
                  <a:cubicBezTo>
                    <a:pt x="2214119" y="1575"/>
                    <a:pt x="2454823" y="12309"/>
                    <a:pt x="2731408" y="0"/>
                  </a:cubicBezTo>
                  <a:cubicBezTo>
                    <a:pt x="3007993" y="-12309"/>
                    <a:pt x="3145199" y="-31767"/>
                    <a:pt x="3422904" y="0"/>
                  </a:cubicBezTo>
                  <a:cubicBezTo>
                    <a:pt x="3700609" y="31767"/>
                    <a:pt x="3942868" y="-16849"/>
                    <a:pt x="4218124" y="0"/>
                  </a:cubicBezTo>
                  <a:cubicBezTo>
                    <a:pt x="4493380" y="16849"/>
                    <a:pt x="4906682" y="-23484"/>
                    <a:pt x="5117068" y="0"/>
                  </a:cubicBezTo>
                  <a:cubicBezTo>
                    <a:pt x="5327454" y="23484"/>
                    <a:pt x="5394983" y="-2418"/>
                    <a:pt x="5497391" y="0"/>
                  </a:cubicBezTo>
                  <a:cubicBezTo>
                    <a:pt x="5599799" y="2418"/>
                    <a:pt x="5716908" y="-6976"/>
                    <a:pt x="5877714" y="0"/>
                  </a:cubicBezTo>
                  <a:cubicBezTo>
                    <a:pt x="6038520" y="6976"/>
                    <a:pt x="6194560" y="-2686"/>
                    <a:pt x="6465485" y="0"/>
                  </a:cubicBezTo>
                  <a:cubicBezTo>
                    <a:pt x="6736410" y="2686"/>
                    <a:pt x="6759914" y="26867"/>
                    <a:pt x="7053256" y="0"/>
                  </a:cubicBezTo>
                  <a:cubicBezTo>
                    <a:pt x="7346598" y="-26867"/>
                    <a:pt x="7311967" y="-19016"/>
                    <a:pt x="7537303" y="0"/>
                  </a:cubicBezTo>
                  <a:cubicBezTo>
                    <a:pt x="7762639" y="19016"/>
                    <a:pt x="7739531" y="10289"/>
                    <a:pt x="7917626" y="0"/>
                  </a:cubicBezTo>
                  <a:cubicBezTo>
                    <a:pt x="8095721" y="-10289"/>
                    <a:pt x="8327560" y="24958"/>
                    <a:pt x="8712846" y="0"/>
                  </a:cubicBezTo>
                  <a:cubicBezTo>
                    <a:pt x="9098132" y="-24958"/>
                    <a:pt x="8912613" y="-11264"/>
                    <a:pt x="9093169" y="0"/>
                  </a:cubicBezTo>
                  <a:cubicBezTo>
                    <a:pt x="9273725" y="11264"/>
                    <a:pt x="9544635" y="-19257"/>
                    <a:pt x="9680940" y="0"/>
                  </a:cubicBezTo>
                  <a:cubicBezTo>
                    <a:pt x="9817245" y="19257"/>
                    <a:pt x="10060861" y="-32466"/>
                    <a:pt x="10372436" y="0"/>
                  </a:cubicBezTo>
                  <a:cubicBezTo>
                    <a:pt x="10379452" y="136143"/>
                    <a:pt x="10394720" y="294850"/>
                    <a:pt x="10372436" y="446276"/>
                  </a:cubicBezTo>
                  <a:cubicBezTo>
                    <a:pt x="10190020" y="464377"/>
                    <a:pt x="9975889" y="412352"/>
                    <a:pt x="9680940" y="446276"/>
                  </a:cubicBezTo>
                  <a:cubicBezTo>
                    <a:pt x="9385991" y="480200"/>
                    <a:pt x="9395842" y="446167"/>
                    <a:pt x="9196893" y="446276"/>
                  </a:cubicBezTo>
                  <a:cubicBezTo>
                    <a:pt x="8997944" y="446385"/>
                    <a:pt x="8850478" y="480824"/>
                    <a:pt x="8505398" y="446276"/>
                  </a:cubicBezTo>
                  <a:cubicBezTo>
                    <a:pt x="8160319" y="411728"/>
                    <a:pt x="7992809" y="450897"/>
                    <a:pt x="7813902" y="446276"/>
                  </a:cubicBezTo>
                  <a:cubicBezTo>
                    <a:pt x="7634995" y="441655"/>
                    <a:pt x="7491889" y="422894"/>
                    <a:pt x="7329855" y="446276"/>
                  </a:cubicBezTo>
                  <a:cubicBezTo>
                    <a:pt x="7167821" y="469658"/>
                    <a:pt x="6888125" y="480531"/>
                    <a:pt x="6534635" y="446276"/>
                  </a:cubicBezTo>
                  <a:cubicBezTo>
                    <a:pt x="6181145" y="412021"/>
                    <a:pt x="6155193" y="427221"/>
                    <a:pt x="6050588" y="446276"/>
                  </a:cubicBezTo>
                  <a:cubicBezTo>
                    <a:pt x="5945983" y="465331"/>
                    <a:pt x="5383140" y="457637"/>
                    <a:pt x="5151643" y="446276"/>
                  </a:cubicBezTo>
                  <a:cubicBezTo>
                    <a:pt x="4920147" y="434915"/>
                    <a:pt x="4524082" y="453175"/>
                    <a:pt x="4252699" y="446276"/>
                  </a:cubicBezTo>
                  <a:cubicBezTo>
                    <a:pt x="3981316" y="439377"/>
                    <a:pt x="3983628" y="430997"/>
                    <a:pt x="3872376" y="446276"/>
                  </a:cubicBezTo>
                  <a:cubicBezTo>
                    <a:pt x="3761124" y="461555"/>
                    <a:pt x="3588336" y="448821"/>
                    <a:pt x="3492053" y="446276"/>
                  </a:cubicBezTo>
                  <a:cubicBezTo>
                    <a:pt x="3395770" y="443731"/>
                    <a:pt x="3178391" y="441350"/>
                    <a:pt x="3008006" y="446276"/>
                  </a:cubicBezTo>
                  <a:cubicBezTo>
                    <a:pt x="2837621" y="451202"/>
                    <a:pt x="2522867" y="458368"/>
                    <a:pt x="2316511" y="446276"/>
                  </a:cubicBezTo>
                  <a:cubicBezTo>
                    <a:pt x="2110155" y="434184"/>
                    <a:pt x="1910977" y="410345"/>
                    <a:pt x="1521291" y="446276"/>
                  </a:cubicBezTo>
                  <a:cubicBezTo>
                    <a:pt x="1131605" y="482207"/>
                    <a:pt x="1130807" y="437635"/>
                    <a:pt x="829795" y="446276"/>
                  </a:cubicBezTo>
                  <a:cubicBezTo>
                    <a:pt x="528783" y="454917"/>
                    <a:pt x="229360" y="428598"/>
                    <a:pt x="0" y="446276"/>
                  </a:cubicBezTo>
                  <a:cubicBezTo>
                    <a:pt x="-2753" y="265813"/>
                    <a:pt x="-13983" y="95369"/>
                    <a:pt x="0" y="0"/>
                  </a:cubicBezTo>
                  <a:close/>
                </a:path>
                <a:path w="10372436" h="446276" stroke="0" extrusionOk="0">
                  <a:moveTo>
                    <a:pt x="0" y="0"/>
                  </a:moveTo>
                  <a:cubicBezTo>
                    <a:pt x="172511" y="-16593"/>
                    <a:pt x="243096" y="12977"/>
                    <a:pt x="380323" y="0"/>
                  </a:cubicBezTo>
                  <a:cubicBezTo>
                    <a:pt x="517550" y="-12977"/>
                    <a:pt x="941869" y="-1679"/>
                    <a:pt x="1279267" y="0"/>
                  </a:cubicBezTo>
                  <a:cubicBezTo>
                    <a:pt x="1616665" y="1679"/>
                    <a:pt x="1599736" y="-2105"/>
                    <a:pt x="1763314" y="0"/>
                  </a:cubicBezTo>
                  <a:cubicBezTo>
                    <a:pt x="1926892" y="2105"/>
                    <a:pt x="2040987" y="6001"/>
                    <a:pt x="2247361" y="0"/>
                  </a:cubicBezTo>
                  <a:cubicBezTo>
                    <a:pt x="2453735" y="-6001"/>
                    <a:pt x="2886475" y="-23943"/>
                    <a:pt x="3146306" y="0"/>
                  </a:cubicBezTo>
                  <a:cubicBezTo>
                    <a:pt x="3406138" y="23943"/>
                    <a:pt x="3378428" y="-19001"/>
                    <a:pt x="3526628" y="0"/>
                  </a:cubicBezTo>
                  <a:cubicBezTo>
                    <a:pt x="3674828" y="19001"/>
                    <a:pt x="4052005" y="18983"/>
                    <a:pt x="4218124" y="0"/>
                  </a:cubicBezTo>
                  <a:cubicBezTo>
                    <a:pt x="4384243" y="-18983"/>
                    <a:pt x="4660190" y="-4493"/>
                    <a:pt x="5013344" y="0"/>
                  </a:cubicBezTo>
                  <a:cubicBezTo>
                    <a:pt x="5366498" y="4493"/>
                    <a:pt x="5392164" y="21252"/>
                    <a:pt x="5601115" y="0"/>
                  </a:cubicBezTo>
                  <a:cubicBezTo>
                    <a:pt x="5810066" y="-21252"/>
                    <a:pt x="5904667" y="-6254"/>
                    <a:pt x="6085162" y="0"/>
                  </a:cubicBezTo>
                  <a:cubicBezTo>
                    <a:pt x="6265657" y="6254"/>
                    <a:pt x="6511805" y="27881"/>
                    <a:pt x="6672934" y="0"/>
                  </a:cubicBezTo>
                  <a:cubicBezTo>
                    <a:pt x="6834063" y="-27881"/>
                    <a:pt x="6927260" y="10989"/>
                    <a:pt x="7053256" y="0"/>
                  </a:cubicBezTo>
                  <a:cubicBezTo>
                    <a:pt x="7179252" y="-10989"/>
                    <a:pt x="7353127" y="15558"/>
                    <a:pt x="7433579" y="0"/>
                  </a:cubicBezTo>
                  <a:cubicBezTo>
                    <a:pt x="7514031" y="-15558"/>
                    <a:pt x="8004374" y="-4495"/>
                    <a:pt x="8228799" y="0"/>
                  </a:cubicBezTo>
                  <a:cubicBezTo>
                    <a:pt x="8453224" y="4495"/>
                    <a:pt x="8607889" y="22986"/>
                    <a:pt x="8712846" y="0"/>
                  </a:cubicBezTo>
                  <a:cubicBezTo>
                    <a:pt x="8817803" y="-22986"/>
                    <a:pt x="9380377" y="-34630"/>
                    <a:pt x="9611791" y="0"/>
                  </a:cubicBezTo>
                  <a:cubicBezTo>
                    <a:pt x="9843205" y="34630"/>
                    <a:pt x="10004473" y="20801"/>
                    <a:pt x="10372436" y="0"/>
                  </a:cubicBezTo>
                  <a:cubicBezTo>
                    <a:pt x="10377379" y="179792"/>
                    <a:pt x="10389191" y="349347"/>
                    <a:pt x="10372436" y="446276"/>
                  </a:cubicBezTo>
                  <a:cubicBezTo>
                    <a:pt x="10265648" y="429000"/>
                    <a:pt x="10114967" y="439146"/>
                    <a:pt x="9992113" y="446276"/>
                  </a:cubicBezTo>
                  <a:cubicBezTo>
                    <a:pt x="9869259" y="453406"/>
                    <a:pt x="9464115" y="483145"/>
                    <a:pt x="9093169" y="446276"/>
                  </a:cubicBezTo>
                  <a:cubicBezTo>
                    <a:pt x="8722223" y="409407"/>
                    <a:pt x="8556529" y="479882"/>
                    <a:pt x="8297949" y="446276"/>
                  </a:cubicBezTo>
                  <a:cubicBezTo>
                    <a:pt x="8039369" y="412670"/>
                    <a:pt x="7841414" y="427050"/>
                    <a:pt x="7606453" y="446276"/>
                  </a:cubicBezTo>
                  <a:cubicBezTo>
                    <a:pt x="7371492" y="465502"/>
                    <a:pt x="7269951" y="417589"/>
                    <a:pt x="7018682" y="446276"/>
                  </a:cubicBezTo>
                  <a:cubicBezTo>
                    <a:pt x="6767413" y="474963"/>
                    <a:pt x="6553094" y="443777"/>
                    <a:pt x="6327186" y="446276"/>
                  </a:cubicBezTo>
                  <a:cubicBezTo>
                    <a:pt x="6101278" y="448775"/>
                    <a:pt x="5992199" y="438333"/>
                    <a:pt x="5739415" y="446276"/>
                  </a:cubicBezTo>
                  <a:cubicBezTo>
                    <a:pt x="5486631" y="454219"/>
                    <a:pt x="5147154" y="436476"/>
                    <a:pt x="4944194" y="446276"/>
                  </a:cubicBezTo>
                  <a:cubicBezTo>
                    <a:pt x="4741234" y="456076"/>
                    <a:pt x="4514169" y="443223"/>
                    <a:pt x="4356423" y="446276"/>
                  </a:cubicBezTo>
                  <a:cubicBezTo>
                    <a:pt x="4198677" y="449329"/>
                    <a:pt x="3939968" y="429660"/>
                    <a:pt x="3664927" y="446276"/>
                  </a:cubicBezTo>
                  <a:cubicBezTo>
                    <a:pt x="3389886" y="462892"/>
                    <a:pt x="3155886" y="478009"/>
                    <a:pt x="2973432" y="446276"/>
                  </a:cubicBezTo>
                  <a:cubicBezTo>
                    <a:pt x="2790979" y="414543"/>
                    <a:pt x="2452503" y="448159"/>
                    <a:pt x="2178212" y="446276"/>
                  </a:cubicBezTo>
                  <a:cubicBezTo>
                    <a:pt x="1903921" y="444393"/>
                    <a:pt x="1930837" y="453899"/>
                    <a:pt x="1694165" y="446276"/>
                  </a:cubicBezTo>
                  <a:cubicBezTo>
                    <a:pt x="1457493" y="438653"/>
                    <a:pt x="1204112" y="478435"/>
                    <a:pt x="795220" y="446276"/>
                  </a:cubicBezTo>
                  <a:cubicBezTo>
                    <a:pt x="386329" y="414117"/>
                    <a:pt x="190160" y="482921"/>
                    <a:pt x="0" y="446276"/>
                  </a:cubicBezTo>
                  <a:cubicBezTo>
                    <a:pt x="-21226" y="236905"/>
                    <a:pt x="-18555" y="119747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งานก่อสร้างเข้าไปในระบบเรียบร้อยแล้วต้องทำการ </a:t>
              </a:r>
              <a:r>
                <a:rPr lang="en-US" sz="2300" u="sng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(ขายออก) เพื่อทำการ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ต่อไป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7C7B6-AEE5-4D0B-BC45-39665E22147A}"/>
                </a:ext>
              </a:extLst>
            </p:cNvPr>
            <p:cNvSpPr/>
            <p:nvPr/>
          </p:nvSpPr>
          <p:spPr>
            <a:xfrm>
              <a:off x="1094505" y="3758179"/>
              <a:ext cx="2484583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CE5205-A83A-4CD5-8465-429CD1546DF4}"/>
                </a:ext>
              </a:extLst>
            </p:cNvPr>
            <p:cNvSpPr/>
            <p:nvPr/>
          </p:nvSpPr>
          <p:spPr>
            <a:xfrm>
              <a:off x="5458690" y="5287821"/>
              <a:ext cx="6451599" cy="825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53C6A-4BF7-496B-A4BF-C4B0637F4ED1}"/>
                </a:ext>
              </a:extLst>
            </p:cNvPr>
            <p:cNvSpPr/>
            <p:nvPr/>
          </p:nvSpPr>
          <p:spPr>
            <a:xfrm>
              <a:off x="3740725" y="2321925"/>
              <a:ext cx="1560948" cy="679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050F89-EEBF-4986-B14C-A6182E733DB5}"/>
                </a:ext>
              </a:extLst>
            </p:cNvPr>
            <p:cNvSpPr/>
            <p:nvPr/>
          </p:nvSpPr>
          <p:spPr>
            <a:xfrm>
              <a:off x="5375563" y="2300182"/>
              <a:ext cx="498763" cy="2305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2F432-0F4A-436E-9516-2AE8C6091B2A}"/>
                </a:ext>
              </a:extLst>
            </p:cNvPr>
            <p:cNvSpPr txBox="1"/>
            <p:nvPr/>
          </p:nvSpPr>
          <p:spPr>
            <a:xfrm>
              <a:off x="5569528" y="4398957"/>
              <a:ext cx="5902038" cy="76944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ให้หลับมาที่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Summary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จะแสดงตาราง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Disposals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ดังนี้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5841B0-B954-412B-97C5-27663944FE63}"/>
                </a:ext>
              </a:extLst>
            </p:cNvPr>
            <p:cNvCxnSpPr/>
            <p:nvPr/>
          </p:nvCxnSpPr>
          <p:spPr>
            <a:xfrm>
              <a:off x="8248073" y="5006109"/>
              <a:ext cx="0" cy="6280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2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5424F-65A8-4890-8AF9-0C8BCE1E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51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1DE0D2-2911-427B-8DFE-5842C7F37372}"/>
              </a:ext>
            </a:extLst>
          </p:cNvPr>
          <p:cNvGrpSpPr/>
          <p:nvPr/>
        </p:nvGrpSpPr>
        <p:grpSpPr>
          <a:xfrm>
            <a:off x="655781" y="166398"/>
            <a:ext cx="11065164" cy="6464109"/>
            <a:chOff x="655781" y="166398"/>
            <a:chExt cx="11065164" cy="64641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77FF93-2D20-422B-B9AF-D7F9F07F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551710"/>
              <a:ext cx="11065164" cy="5078797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7A6ECA-4E9F-496E-96B0-FB1E56F36C4E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87190A-1DAF-45C1-8E46-150274582B5A}"/>
                </a:ext>
              </a:extLst>
            </p:cNvPr>
            <p:cNvSpPr txBox="1"/>
            <p:nvPr/>
          </p:nvSpPr>
          <p:spPr>
            <a:xfrm>
              <a:off x="3695051" y="893267"/>
              <a:ext cx="5181094" cy="477054"/>
            </a:xfrm>
            <a:custGeom>
              <a:avLst/>
              <a:gdLst>
                <a:gd name="connsiteX0" fmla="*/ 0 w 5181094"/>
                <a:gd name="connsiteY0" fmla="*/ 0 h 477054"/>
                <a:gd name="connsiteX1" fmla="*/ 492204 w 5181094"/>
                <a:gd name="connsiteY1" fmla="*/ 0 h 477054"/>
                <a:gd name="connsiteX2" fmla="*/ 1088030 w 5181094"/>
                <a:gd name="connsiteY2" fmla="*/ 0 h 477054"/>
                <a:gd name="connsiteX3" fmla="*/ 1735666 w 5181094"/>
                <a:gd name="connsiteY3" fmla="*/ 0 h 477054"/>
                <a:gd name="connsiteX4" fmla="*/ 2383303 w 5181094"/>
                <a:gd name="connsiteY4" fmla="*/ 0 h 477054"/>
                <a:gd name="connsiteX5" fmla="*/ 3030940 w 5181094"/>
                <a:gd name="connsiteY5" fmla="*/ 0 h 477054"/>
                <a:gd name="connsiteX6" fmla="*/ 3782199 w 5181094"/>
                <a:gd name="connsiteY6" fmla="*/ 0 h 477054"/>
                <a:gd name="connsiteX7" fmla="*/ 4326213 w 5181094"/>
                <a:gd name="connsiteY7" fmla="*/ 0 h 477054"/>
                <a:gd name="connsiteX8" fmla="*/ 5181094 w 5181094"/>
                <a:gd name="connsiteY8" fmla="*/ 0 h 477054"/>
                <a:gd name="connsiteX9" fmla="*/ 5181094 w 5181094"/>
                <a:gd name="connsiteY9" fmla="*/ 477054 h 477054"/>
                <a:gd name="connsiteX10" fmla="*/ 4481646 w 5181094"/>
                <a:gd name="connsiteY10" fmla="*/ 477054 h 477054"/>
                <a:gd name="connsiteX11" fmla="*/ 3782199 w 5181094"/>
                <a:gd name="connsiteY11" fmla="*/ 477054 h 477054"/>
                <a:gd name="connsiteX12" fmla="*/ 3082751 w 5181094"/>
                <a:gd name="connsiteY12" fmla="*/ 477054 h 477054"/>
                <a:gd name="connsiteX13" fmla="*/ 2590547 w 5181094"/>
                <a:gd name="connsiteY13" fmla="*/ 477054 h 477054"/>
                <a:gd name="connsiteX14" fmla="*/ 2046532 w 5181094"/>
                <a:gd name="connsiteY14" fmla="*/ 477054 h 477054"/>
                <a:gd name="connsiteX15" fmla="*/ 1554328 w 5181094"/>
                <a:gd name="connsiteY15" fmla="*/ 477054 h 477054"/>
                <a:gd name="connsiteX16" fmla="*/ 906691 w 5181094"/>
                <a:gd name="connsiteY16" fmla="*/ 477054 h 477054"/>
                <a:gd name="connsiteX17" fmla="*/ 0 w 5181094"/>
                <a:gd name="connsiteY17" fmla="*/ 477054 h 477054"/>
                <a:gd name="connsiteX18" fmla="*/ 0 w 5181094"/>
                <a:gd name="connsiteY18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81094" h="477054" fill="none" extrusionOk="0">
                  <a:moveTo>
                    <a:pt x="0" y="0"/>
                  </a:moveTo>
                  <a:cubicBezTo>
                    <a:pt x="102531" y="-7386"/>
                    <a:pt x="332033" y="-17140"/>
                    <a:pt x="492204" y="0"/>
                  </a:cubicBezTo>
                  <a:cubicBezTo>
                    <a:pt x="652375" y="17140"/>
                    <a:pt x="857016" y="1362"/>
                    <a:pt x="1088030" y="0"/>
                  </a:cubicBezTo>
                  <a:cubicBezTo>
                    <a:pt x="1319044" y="-1362"/>
                    <a:pt x="1426632" y="665"/>
                    <a:pt x="1735666" y="0"/>
                  </a:cubicBezTo>
                  <a:cubicBezTo>
                    <a:pt x="2044700" y="-665"/>
                    <a:pt x="2069275" y="22946"/>
                    <a:pt x="2383303" y="0"/>
                  </a:cubicBezTo>
                  <a:cubicBezTo>
                    <a:pt x="2697331" y="-22946"/>
                    <a:pt x="2826904" y="-29725"/>
                    <a:pt x="3030940" y="0"/>
                  </a:cubicBezTo>
                  <a:cubicBezTo>
                    <a:pt x="3234976" y="29725"/>
                    <a:pt x="3624777" y="-21035"/>
                    <a:pt x="3782199" y="0"/>
                  </a:cubicBezTo>
                  <a:cubicBezTo>
                    <a:pt x="3939621" y="21035"/>
                    <a:pt x="4197595" y="-10491"/>
                    <a:pt x="4326213" y="0"/>
                  </a:cubicBezTo>
                  <a:cubicBezTo>
                    <a:pt x="4454831" y="10491"/>
                    <a:pt x="4815613" y="-4597"/>
                    <a:pt x="5181094" y="0"/>
                  </a:cubicBezTo>
                  <a:cubicBezTo>
                    <a:pt x="5183906" y="133367"/>
                    <a:pt x="5186799" y="269044"/>
                    <a:pt x="5181094" y="477054"/>
                  </a:cubicBezTo>
                  <a:cubicBezTo>
                    <a:pt x="4938029" y="511115"/>
                    <a:pt x="4732407" y="474031"/>
                    <a:pt x="4481646" y="477054"/>
                  </a:cubicBezTo>
                  <a:cubicBezTo>
                    <a:pt x="4230885" y="480077"/>
                    <a:pt x="3952273" y="443523"/>
                    <a:pt x="3782199" y="477054"/>
                  </a:cubicBezTo>
                  <a:cubicBezTo>
                    <a:pt x="3612125" y="510585"/>
                    <a:pt x="3234009" y="454242"/>
                    <a:pt x="3082751" y="477054"/>
                  </a:cubicBezTo>
                  <a:cubicBezTo>
                    <a:pt x="2931493" y="499866"/>
                    <a:pt x="2714448" y="468202"/>
                    <a:pt x="2590547" y="477054"/>
                  </a:cubicBezTo>
                  <a:cubicBezTo>
                    <a:pt x="2466646" y="485906"/>
                    <a:pt x="2237136" y="468303"/>
                    <a:pt x="2046532" y="477054"/>
                  </a:cubicBezTo>
                  <a:cubicBezTo>
                    <a:pt x="1855928" y="485805"/>
                    <a:pt x="1744565" y="480433"/>
                    <a:pt x="1554328" y="477054"/>
                  </a:cubicBezTo>
                  <a:cubicBezTo>
                    <a:pt x="1364091" y="473675"/>
                    <a:pt x="1124101" y="489158"/>
                    <a:pt x="906691" y="477054"/>
                  </a:cubicBezTo>
                  <a:cubicBezTo>
                    <a:pt x="689281" y="464950"/>
                    <a:pt x="404970" y="441797"/>
                    <a:pt x="0" y="477054"/>
                  </a:cubicBezTo>
                  <a:cubicBezTo>
                    <a:pt x="9497" y="327202"/>
                    <a:pt x="18760" y="157713"/>
                    <a:pt x="0" y="0"/>
                  </a:cubicBezTo>
                  <a:close/>
                </a:path>
                <a:path w="5181094" h="477054" stroke="0" extrusionOk="0">
                  <a:moveTo>
                    <a:pt x="0" y="0"/>
                  </a:moveTo>
                  <a:cubicBezTo>
                    <a:pt x="201176" y="-417"/>
                    <a:pt x="285940" y="-15174"/>
                    <a:pt x="492204" y="0"/>
                  </a:cubicBezTo>
                  <a:cubicBezTo>
                    <a:pt x="698468" y="15174"/>
                    <a:pt x="963184" y="14614"/>
                    <a:pt x="1243463" y="0"/>
                  </a:cubicBezTo>
                  <a:cubicBezTo>
                    <a:pt x="1523742" y="-14614"/>
                    <a:pt x="1589689" y="-20156"/>
                    <a:pt x="1787477" y="0"/>
                  </a:cubicBezTo>
                  <a:cubicBezTo>
                    <a:pt x="1985265" y="20156"/>
                    <a:pt x="2097236" y="1736"/>
                    <a:pt x="2331492" y="0"/>
                  </a:cubicBezTo>
                  <a:cubicBezTo>
                    <a:pt x="2565748" y="-1736"/>
                    <a:pt x="2920094" y="17469"/>
                    <a:pt x="3082751" y="0"/>
                  </a:cubicBezTo>
                  <a:cubicBezTo>
                    <a:pt x="3245408" y="-17469"/>
                    <a:pt x="3379949" y="14473"/>
                    <a:pt x="3574955" y="0"/>
                  </a:cubicBezTo>
                  <a:cubicBezTo>
                    <a:pt x="3769961" y="-14473"/>
                    <a:pt x="3969428" y="13472"/>
                    <a:pt x="4222592" y="0"/>
                  </a:cubicBezTo>
                  <a:cubicBezTo>
                    <a:pt x="4475756" y="-13472"/>
                    <a:pt x="4937797" y="41441"/>
                    <a:pt x="5181094" y="0"/>
                  </a:cubicBezTo>
                  <a:cubicBezTo>
                    <a:pt x="5174760" y="171577"/>
                    <a:pt x="5180811" y="286802"/>
                    <a:pt x="5181094" y="477054"/>
                  </a:cubicBezTo>
                  <a:cubicBezTo>
                    <a:pt x="4846597" y="494843"/>
                    <a:pt x="4724612" y="504840"/>
                    <a:pt x="4481646" y="477054"/>
                  </a:cubicBezTo>
                  <a:cubicBezTo>
                    <a:pt x="4238680" y="449268"/>
                    <a:pt x="3947543" y="507546"/>
                    <a:pt x="3730388" y="477054"/>
                  </a:cubicBezTo>
                  <a:cubicBezTo>
                    <a:pt x="3513233" y="446562"/>
                    <a:pt x="3403145" y="475795"/>
                    <a:pt x="3082751" y="477054"/>
                  </a:cubicBezTo>
                  <a:cubicBezTo>
                    <a:pt x="2762357" y="478313"/>
                    <a:pt x="2743127" y="481587"/>
                    <a:pt x="2590547" y="477054"/>
                  </a:cubicBezTo>
                  <a:cubicBezTo>
                    <a:pt x="2437967" y="472521"/>
                    <a:pt x="2224251" y="467277"/>
                    <a:pt x="2046532" y="477054"/>
                  </a:cubicBezTo>
                  <a:cubicBezTo>
                    <a:pt x="1868814" y="486831"/>
                    <a:pt x="1595405" y="481982"/>
                    <a:pt x="1295274" y="477054"/>
                  </a:cubicBezTo>
                  <a:cubicBezTo>
                    <a:pt x="995143" y="472126"/>
                    <a:pt x="904040" y="501198"/>
                    <a:pt x="803070" y="477054"/>
                  </a:cubicBezTo>
                  <a:cubicBezTo>
                    <a:pt x="702100" y="452910"/>
                    <a:pt x="244277" y="464927"/>
                    <a:pt x="0" y="477054"/>
                  </a:cubicBezTo>
                  <a:cubicBezTo>
                    <a:pt x="-16605" y="368276"/>
                    <a:pt x="-6846" y="20605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45C314-411C-4D32-81F7-FDD81CCDD233}"/>
                </a:ext>
              </a:extLst>
            </p:cNvPr>
            <p:cNvSpPr/>
            <p:nvPr/>
          </p:nvSpPr>
          <p:spPr>
            <a:xfrm>
              <a:off x="1390069" y="520828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9BF8E6-D0C8-4635-A088-AA64802FBC94}"/>
                </a:ext>
              </a:extLst>
            </p:cNvPr>
            <p:cNvSpPr txBox="1"/>
            <p:nvPr/>
          </p:nvSpPr>
          <p:spPr>
            <a:xfrm>
              <a:off x="7001164" y="3325089"/>
              <a:ext cx="3426691" cy="861774"/>
            </a:xfrm>
            <a:prstGeom prst="rect">
              <a:avLst/>
            </a:prstGeom>
            <a:solidFill>
              <a:srgbClr val="B1EDE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</a:p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1B46DC-18BD-4906-9AE3-F338863A3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873" y="4186863"/>
              <a:ext cx="341747" cy="1290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02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E8C3E-F4A6-48E2-8A91-3D2F95A0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52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25CA2A-BEA6-4178-A3CA-81E916D4670E}"/>
              </a:ext>
            </a:extLst>
          </p:cNvPr>
          <p:cNvGrpSpPr/>
          <p:nvPr/>
        </p:nvGrpSpPr>
        <p:grpSpPr>
          <a:xfrm>
            <a:off x="594544" y="166398"/>
            <a:ext cx="11002911" cy="6382180"/>
            <a:chOff x="594544" y="166398"/>
            <a:chExt cx="11002911" cy="6382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8230DE-034A-4434-859F-FDAE3075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544" y="1607123"/>
              <a:ext cx="11002911" cy="4941455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5952C3-92C8-4888-94AA-3BFBCE1FFA7C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E66DFF-095A-4ACD-81FC-38F3CD221065}"/>
                </a:ext>
              </a:extLst>
            </p:cNvPr>
            <p:cNvSpPr/>
            <p:nvPr/>
          </p:nvSpPr>
          <p:spPr>
            <a:xfrm>
              <a:off x="1246910" y="3066475"/>
              <a:ext cx="2535382" cy="7290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3428A5-A0AE-4F50-876B-A10048095E11}"/>
                </a:ext>
              </a:extLst>
            </p:cNvPr>
            <p:cNvSpPr txBox="1"/>
            <p:nvPr/>
          </p:nvSpPr>
          <p:spPr>
            <a:xfrm>
              <a:off x="2604655" y="905161"/>
              <a:ext cx="6927272" cy="477054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B0F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จากการตรวจสอบ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Debit / Credit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ยอดไม่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87659-F30F-4A05-9E1C-6ECEC889D5FB}"/>
                </a:ext>
              </a:extLst>
            </p:cNvPr>
            <p:cNvSpPr/>
            <p:nvPr/>
          </p:nvSpPr>
          <p:spPr>
            <a:xfrm>
              <a:off x="5894001" y="3914195"/>
              <a:ext cx="5429780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7A43C-C213-492A-8753-D7F758C59A16}"/>
                </a:ext>
              </a:extLst>
            </p:cNvPr>
            <p:cNvSpPr txBox="1"/>
            <p:nvPr/>
          </p:nvSpPr>
          <p:spPr>
            <a:xfrm>
              <a:off x="1163786" y="3878485"/>
              <a:ext cx="2618510" cy="2292935"/>
            </a:xfrm>
            <a:prstGeom prst="rect">
              <a:avLst/>
            </a:prstGeom>
            <a:solidFill>
              <a:srgbClr val="E0F8F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ขั้นตอนการแก้ไข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 GL Control Code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2.Tab Account / Tab List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 Disposal Cost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ไม่ได้ใส่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ไว้ ให้ดำเนินการใส่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GL 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ให้เรียบร้อย</a:t>
              </a:r>
            </a:p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41717E-5B57-4A0C-9CAB-385010530345}"/>
                </a:ext>
              </a:extLst>
            </p:cNvPr>
            <p:cNvSpPr/>
            <p:nvPr/>
          </p:nvSpPr>
          <p:spPr>
            <a:xfrm>
              <a:off x="6650179" y="2697304"/>
              <a:ext cx="471055" cy="1959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E2C293-070B-4763-A363-33B579E8AAA8}"/>
                </a:ext>
              </a:extLst>
            </p:cNvPr>
            <p:cNvSpPr/>
            <p:nvPr/>
          </p:nvSpPr>
          <p:spPr>
            <a:xfrm>
              <a:off x="6303820" y="2886647"/>
              <a:ext cx="337124" cy="216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913EEC-4689-4B49-A69B-D82CE5E9BF93}"/>
                </a:ext>
              </a:extLst>
            </p:cNvPr>
            <p:cNvSpPr/>
            <p:nvPr/>
          </p:nvSpPr>
          <p:spPr>
            <a:xfrm>
              <a:off x="3052097" y="3140011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093019-5C6E-43C8-975E-7FB4E7766D25}"/>
                </a:ext>
              </a:extLst>
            </p:cNvPr>
            <p:cNvSpPr/>
            <p:nvPr/>
          </p:nvSpPr>
          <p:spPr>
            <a:xfrm>
              <a:off x="6239164" y="2549982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66D33F-27E2-4FC2-99E1-443EF7AF0332}"/>
                </a:ext>
              </a:extLst>
            </p:cNvPr>
            <p:cNvSpPr/>
            <p:nvPr/>
          </p:nvSpPr>
          <p:spPr>
            <a:xfrm>
              <a:off x="11138665" y="384922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D690BB-B94A-4FBA-A617-039732A1DF58}"/>
                </a:ext>
              </a:extLst>
            </p:cNvPr>
            <p:cNvSpPr/>
            <p:nvPr/>
          </p:nvSpPr>
          <p:spPr>
            <a:xfrm>
              <a:off x="4580346" y="1913766"/>
              <a:ext cx="397085" cy="325933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58690B-1F79-452C-B237-D45F1BC6673E}"/>
                </a:ext>
              </a:extLst>
            </p:cNvPr>
            <p:cNvSpPr/>
            <p:nvPr/>
          </p:nvSpPr>
          <p:spPr>
            <a:xfrm>
              <a:off x="4294909" y="1968346"/>
              <a:ext cx="288504" cy="271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0065EE-07A1-41F2-A103-F1E6D710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88" y="2263477"/>
              <a:ext cx="397085" cy="15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447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8A26C4-F46A-4A23-8954-016BCA4A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53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6A3818-C283-4978-AE03-007538A57C47}"/>
              </a:ext>
            </a:extLst>
          </p:cNvPr>
          <p:cNvGrpSpPr/>
          <p:nvPr/>
        </p:nvGrpSpPr>
        <p:grpSpPr>
          <a:xfrm>
            <a:off x="683489" y="166398"/>
            <a:ext cx="11176000" cy="6390671"/>
            <a:chOff x="683489" y="166398"/>
            <a:chExt cx="11176000" cy="63906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E46923-9C54-4AA8-BAB8-9DE92867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516358"/>
              <a:ext cx="11176000" cy="504071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0B331-97ED-44D9-870C-11F56C1880F9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D5F853-B717-4FE5-83B3-A285AC71FEC6}"/>
                </a:ext>
              </a:extLst>
            </p:cNvPr>
            <p:cNvSpPr txBox="1"/>
            <p:nvPr/>
          </p:nvSpPr>
          <p:spPr>
            <a:xfrm>
              <a:off x="2697018" y="893267"/>
              <a:ext cx="6862617" cy="477054"/>
            </a:xfrm>
            <a:custGeom>
              <a:avLst/>
              <a:gdLst>
                <a:gd name="connsiteX0" fmla="*/ 0 w 6862617"/>
                <a:gd name="connsiteY0" fmla="*/ 0 h 477054"/>
                <a:gd name="connsiteX1" fmla="*/ 754888 w 6862617"/>
                <a:gd name="connsiteY1" fmla="*/ 0 h 477054"/>
                <a:gd name="connsiteX2" fmla="*/ 1578402 w 6862617"/>
                <a:gd name="connsiteY2" fmla="*/ 0 h 477054"/>
                <a:gd name="connsiteX3" fmla="*/ 2127411 w 6862617"/>
                <a:gd name="connsiteY3" fmla="*/ 0 h 477054"/>
                <a:gd name="connsiteX4" fmla="*/ 2745047 w 6862617"/>
                <a:gd name="connsiteY4" fmla="*/ 0 h 477054"/>
                <a:gd name="connsiteX5" fmla="*/ 3362682 w 6862617"/>
                <a:gd name="connsiteY5" fmla="*/ 0 h 477054"/>
                <a:gd name="connsiteX6" fmla="*/ 4048944 w 6862617"/>
                <a:gd name="connsiteY6" fmla="*/ 0 h 477054"/>
                <a:gd name="connsiteX7" fmla="*/ 4872458 w 6862617"/>
                <a:gd name="connsiteY7" fmla="*/ 0 h 477054"/>
                <a:gd name="connsiteX8" fmla="*/ 5627346 w 6862617"/>
                <a:gd name="connsiteY8" fmla="*/ 0 h 477054"/>
                <a:gd name="connsiteX9" fmla="*/ 6862617 w 6862617"/>
                <a:gd name="connsiteY9" fmla="*/ 0 h 477054"/>
                <a:gd name="connsiteX10" fmla="*/ 6862617 w 6862617"/>
                <a:gd name="connsiteY10" fmla="*/ 477054 h 477054"/>
                <a:gd name="connsiteX11" fmla="*/ 6039103 w 6862617"/>
                <a:gd name="connsiteY11" fmla="*/ 477054 h 477054"/>
                <a:gd name="connsiteX12" fmla="*/ 5352841 w 6862617"/>
                <a:gd name="connsiteY12" fmla="*/ 477054 h 477054"/>
                <a:gd name="connsiteX13" fmla="*/ 4666580 w 6862617"/>
                <a:gd name="connsiteY13" fmla="*/ 477054 h 477054"/>
                <a:gd name="connsiteX14" fmla="*/ 4048944 w 6862617"/>
                <a:gd name="connsiteY14" fmla="*/ 477054 h 477054"/>
                <a:gd name="connsiteX15" fmla="*/ 3568561 w 6862617"/>
                <a:gd name="connsiteY15" fmla="*/ 477054 h 477054"/>
                <a:gd name="connsiteX16" fmla="*/ 3019551 w 6862617"/>
                <a:gd name="connsiteY16" fmla="*/ 477054 h 477054"/>
                <a:gd name="connsiteX17" fmla="*/ 2333290 w 6862617"/>
                <a:gd name="connsiteY17" fmla="*/ 477054 h 477054"/>
                <a:gd name="connsiteX18" fmla="*/ 1647028 w 6862617"/>
                <a:gd name="connsiteY18" fmla="*/ 477054 h 477054"/>
                <a:gd name="connsiteX19" fmla="*/ 892140 w 6862617"/>
                <a:gd name="connsiteY19" fmla="*/ 477054 h 477054"/>
                <a:gd name="connsiteX20" fmla="*/ 0 w 6862617"/>
                <a:gd name="connsiteY20" fmla="*/ 477054 h 477054"/>
                <a:gd name="connsiteX21" fmla="*/ 0 w 6862617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862617" h="477054" fill="none" extrusionOk="0">
                  <a:moveTo>
                    <a:pt x="0" y="0"/>
                  </a:moveTo>
                  <a:cubicBezTo>
                    <a:pt x="251027" y="4615"/>
                    <a:pt x="442783" y="26348"/>
                    <a:pt x="754888" y="0"/>
                  </a:cubicBezTo>
                  <a:cubicBezTo>
                    <a:pt x="1066993" y="-26348"/>
                    <a:pt x="1303794" y="38898"/>
                    <a:pt x="1578402" y="0"/>
                  </a:cubicBezTo>
                  <a:cubicBezTo>
                    <a:pt x="1853010" y="-38898"/>
                    <a:pt x="1872239" y="-19689"/>
                    <a:pt x="2127411" y="0"/>
                  </a:cubicBezTo>
                  <a:cubicBezTo>
                    <a:pt x="2382583" y="19689"/>
                    <a:pt x="2490971" y="-2679"/>
                    <a:pt x="2745047" y="0"/>
                  </a:cubicBezTo>
                  <a:cubicBezTo>
                    <a:pt x="2999123" y="2679"/>
                    <a:pt x="3152502" y="-28482"/>
                    <a:pt x="3362682" y="0"/>
                  </a:cubicBezTo>
                  <a:cubicBezTo>
                    <a:pt x="3572862" y="28482"/>
                    <a:pt x="3778230" y="-29349"/>
                    <a:pt x="4048944" y="0"/>
                  </a:cubicBezTo>
                  <a:cubicBezTo>
                    <a:pt x="4319658" y="29349"/>
                    <a:pt x="4508051" y="10669"/>
                    <a:pt x="4872458" y="0"/>
                  </a:cubicBezTo>
                  <a:cubicBezTo>
                    <a:pt x="5236865" y="-10669"/>
                    <a:pt x="5428303" y="2632"/>
                    <a:pt x="5627346" y="0"/>
                  </a:cubicBezTo>
                  <a:cubicBezTo>
                    <a:pt x="5826389" y="-2632"/>
                    <a:pt x="6314743" y="45822"/>
                    <a:pt x="6862617" y="0"/>
                  </a:cubicBezTo>
                  <a:cubicBezTo>
                    <a:pt x="6866977" y="222575"/>
                    <a:pt x="6843673" y="251811"/>
                    <a:pt x="6862617" y="477054"/>
                  </a:cubicBezTo>
                  <a:cubicBezTo>
                    <a:pt x="6489934" y="471742"/>
                    <a:pt x="6359873" y="498659"/>
                    <a:pt x="6039103" y="477054"/>
                  </a:cubicBezTo>
                  <a:cubicBezTo>
                    <a:pt x="5718333" y="455449"/>
                    <a:pt x="5495431" y="478022"/>
                    <a:pt x="5352841" y="477054"/>
                  </a:cubicBezTo>
                  <a:cubicBezTo>
                    <a:pt x="5210251" y="476086"/>
                    <a:pt x="4841686" y="446320"/>
                    <a:pt x="4666580" y="477054"/>
                  </a:cubicBezTo>
                  <a:cubicBezTo>
                    <a:pt x="4491474" y="507788"/>
                    <a:pt x="4262586" y="450790"/>
                    <a:pt x="4048944" y="477054"/>
                  </a:cubicBezTo>
                  <a:cubicBezTo>
                    <a:pt x="3835302" y="503318"/>
                    <a:pt x="3695985" y="472384"/>
                    <a:pt x="3568561" y="477054"/>
                  </a:cubicBezTo>
                  <a:cubicBezTo>
                    <a:pt x="3441137" y="481724"/>
                    <a:pt x="3286435" y="465176"/>
                    <a:pt x="3019551" y="477054"/>
                  </a:cubicBezTo>
                  <a:cubicBezTo>
                    <a:pt x="2752667" y="488933"/>
                    <a:pt x="2507665" y="503857"/>
                    <a:pt x="2333290" y="477054"/>
                  </a:cubicBezTo>
                  <a:cubicBezTo>
                    <a:pt x="2158915" y="450251"/>
                    <a:pt x="1934699" y="447740"/>
                    <a:pt x="1647028" y="477054"/>
                  </a:cubicBezTo>
                  <a:cubicBezTo>
                    <a:pt x="1359357" y="506368"/>
                    <a:pt x="1171099" y="477651"/>
                    <a:pt x="892140" y="477054"/>
                  </a:cubicBezTo>
                  <a:cubicBezTo>
                    <a:pt x="613181" y="476457"/>
                    <a:pt x="342391" y="490479"/>
                    <a:pt x="0" y="477054"/>
                  </a:cubicBezTo>
                  <a:cubicBezTo>
                    <a:pt x="-6108" y="346481"/>
                    <a:pt x="-19628" y="171286"/>
                    <a:pt x="0" y="0"/>
                  </a:cubicBezTo>
                  <a:close/>
                </a:path>
                <a:path w="6862617" h="477054" stroke="0" extrusionOk="0">
                  <a:moveTo>
                    <a:pt x="0" y="0"/>
                  </a:moveTo>
                  <a:cubicBezTo>
                    <a:pt x="202394" y="3280"/>
                    <a:pt x="306473" y="3302"/>
                    <a:pt x="480383" y="0"/>
                  </a:cubicBezTo>
                  <a:cubicBezTo>
                    <a:pt x="654293" y="-3302"/>
                    <a:pt x="1050075" y="-35137"/>
                    <a:pt x="1303897" y="0"/>
                  </a:cubicBezTo>
                  <a:cubicBezTo>
                    <a:pt x="1557719" y="35137"/>
                    <a:pt x="1624982" y="-10120"/>
                    <a:pt x="1852907" y="0"/>
                  </a:cubicBezTo>
                  <a:cubicBezTo>
                    <a:pt x="2080832" y="10120"/>
                    <a:pt x="2145730" y="6856"/>
                    <a:pt x="2401916" y="0"/>
                  </a:cubicBezTo>
                  <a:cubicBezTo>
                    <a:pt x="2658102" y="-6856"/>
                    <a:pt x="3017801" y="16402"/>
                    <a:pt x="3225430" y="0"/>
                  </a:cubicBezTo>
                  <a:cubicBezTo>
                    <a:pt x="3433059" y="-16402"/>
                    <a:pt x="3554638" y="-14297"/>
                    <a:pt x="3705813" y="0"/>
                  </a:cubicBezTo>
                  <a:cubicBezTo>
                    <a:pt x="3856988" y="14297"/>
                    <a:pt x="4088343" y="-18374"/>
                    <a:pt x="4392075" y="0"/>
                  </a:cubicBezTo>
                  <a:cubicBezTo>
                    <a:pt x="4695807" y="18374"/>
                    <a:pt x="4829686" y="3658"/>
                    <a:pt x="5146963" y="0"/>
                  </a:cubicBezTo>
                  <a:cubicBezTo>
                    <a:pt x="5464240" y="-3658"/>
                    <a:pt x="5496727" y="16713"/>
                    <a:pt x="5764598" y="0"/>
                  </a:cubicBezTo>
                  <a:cubicBezTo>
                    <a:pt x="6032469" y="-16713"/>
                    <a:pt x="6414170" y="22542"/>
                    <a:pt x="6862617" y="0"/>
                  </a:cubicBezTo>
                  <a:cubicBezTo>
                    <a:pt x="6874109" y="119576"/>
                    <a:pt x="6877546" y="296454"/>
                    <a:pt x="6862617" y="477054"/>
                  </a:cubicBezTo>
                  <a:cubicBezTo>
                    <a:pt x="6636972" y="494072"/>
                    <a:pt x="6505063" y="487358"/>
                    <a:pt x="6382234" y="477054"/>
                  </a:cubicBezTo>
                  <a:cubicBezTo>
                    <a:pt x="6259405" y="466750"/>
                    <a:pt x="6134469" y="479233"/>
                    <a:pt x="5901851" y="477054"/>
                  </a:cubicBezTo>
                  <a:cubicBezTo>
                    <a:pt x="5669233" y="474875"/>
                    <a:pt x="5604263" y="468992"/>
                    <a:pt x="5352841" y="477054"/>
                  </a:cubicBezTo>
                  <a:cubicBezTo>
                    <a:pt x="5101419" y="485117"/>
                    <a:pt x="4853667" y="458921"/>
                    <a:pt x="4529327" y="477054"/>
                  </a:cubicBezTo>
                  <a:cubicBezTo>
                    <a:pt x="4204987" y="495187"/>
                    <a:pt x="4255486" y="472106"/>
                    <a:pt x="4048944" y="477054"/>
                  </a:cubicBezTo>
                  <a:cubicBezTo>
                    <a:pt x="3842402" y="482002"/>
                    <a:pt x="3618430" y="480851"/>
                    <a:pt x="3294056" y="477054"/>
                  </a:cubicBezTo>
                  <a:cubicBezTo>
                    <a:pt x="2969682" y="473257"/>
                    <a:pt x="2734163" y="509320"/>
                    <a:pt x="2539168" y="477054"/>
                  </a:cubicBezTo>
                  <a:cubicBezTo>
                    <a:pt x="2344173" y="444788"/>
                    <a:pt x="2033967" y="497639"/>
                    <a:pt x="1784280" y="477054"/>
                  </a:cubicBezTo>
                  <a:cubicBezTo>
                    <a:pt x="1534593" y="456469"/>
                    <a:pt x="1328642" y="482849"/>
                    <a:pt x="960766" y="477054"/>
                  </a:cubicBezTo>
                  <a:cubicBezTo>
                    <a:pt x="592890" y="471259"/>
                    <a:pt x="280717" y="453435"/>
                    <a:pt x="0" y="477054"/>
                  </a:cubicBezTo>
                  <a:cubicBezTo>
                    <a:pt x="-11695" y="380275"/>
                    <a:pt x="2357" y="22276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DC0EA7-8DC7-4C61-B3F7-5109F0148E5F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เมื่อทำการแก้ไขแล้วทำการตรวจสอบ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อีก 1 รอบ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EDCFC-90F2-4D16-A1BC-22FB59ECA394}"/>
                </a:ext>
              </a:extLst>
            </p:cNvPr>
            <p:cNvSpPr/>
            <p:nvPr/>
          </p:nvSpPr>
          <p:spPr>
            <a:xfrm>
              <a:off x="1390069" y="5115928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9D5ED4-174D-4B90-A4D8-3F3FC81F1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8472" y="4239076"/>
              <a:ext cx="406400" cy="11545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389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E192C-71E7-4ABD-97A0-FC93BA33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54</a:t>
            </a:fld>
            <a:endParaRPr lang="th-TH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1782AC-1100-483B-81F6-4D7597F3CD06}"/>
              </a:ext>
            </a:extLst>
          </p:cNvPr>
          <p:cNvGrpSpPr/>
          <p:nvPr/>
        </p:nvGrpSpPr>
        <p:grpSpPr>
          <a:xfrm>
            <a:off x="641928" y="222283"/>
            <a:ext cx="11194473" cy="6358482"/>
            <a:chOff x="641928" y="222283"/>
            <a:chExt cx="11194473" cy="6358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5CF243-E74D-4A3D-94CB-4CE1147C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28" y="1796330"/>
              <a:ext cx="11194473" cy="478443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2C489-ED04-4283-BFC0-80E95DD45ABE}"/>
                </a:ext>
              </a:extLst>
            </p:cNvPr>
            <p:cNvSpPr txBox="1"/>
            <p:nvPr/>
          </p:nvSpPr>
          <p:spPr>
            <a:xfrm>
              <a:off x="2923309" y="222283"/>
              <a:ext cx="6631709" cy="553998"/>
            </a:xfrm>
            <a:custGeom>
              <a:avLst/>
              <a:gdLst>
                <a:gd name="connsiteX0" fmla="*/ 0 w 6631709"/>
                <a:gd name="connsiteY0" fmla="*/ 0 h 553998"/>
                <a:gd name="connsiteX1" fmla="*/ 6631709 w 6631709"/>
                <a:gd name="connsiteY1" fmla="*/ 0 h 553998"/>
                <a:gd name="connsiteX2" fmla="*/ 6631709 w 6631709"/>
                <a:gd name="connsiteY2" fmla="*/ 553998 h 553998"/>
                <a:gd name="connsiteX3" fmla="*/ 0 w 6631709"/>
                <a:gd name="connsiteY3" fmla="*/ 553998 h 553998"/>
                <a:gd name="connsiteX4" fmla="*/ 0 w 6631709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1709" h="553998" fill="none" extrusionOk="0">
                  <a:moveTo>
                    <a:pt x="0" y="0"/>
                  </a:moveTo>
                  <a:cubicBezTo>
                    <a:pt x="1645318" y="-14931"/>
                    <a:pt x="3461020" y="31643"/>
                    <a:pt x="6631709" y="0"/>
                  </a:cubicBezTo>
                  <a:cubicBezTo>
                    <a:pt x="6591452" y="189340"/>
                    <a:pt x="6625513" y="349411"/>
                    <a:pt x="6631709" y="553998"/>
                  </a:cubicBezTo>
                  <a:cubicBezTo>
                    <a:pt x="3678205" y="491944"/>
                    <a:pt x="1682819" y="500295"/>
                    <a:pt x="0" y="553998"/>
                  </a:cubicBezTo>
                  <a:cubicBezTo>
                    <a:pt x="28322" y="288924"/>
                    <a:pt x="-42754" y="134453"/>
                    <a:pt x="0" y="0"/>
                  </a:cubicBezTo>
                  <a:close/>
                </a:path>
                <a:path w="6631709" h="553998" stroke="0" extrusionOk="0">
                  <a:moveTo>
                    <a:pt x="0" y="0"/>
                  </a:moveTo>
                  <a:cubicBezTo>
                    <a:pt x="2694995" y="-5264"/>
                    <a:pt x="5564529" y="84467"/>
                    <a:pt x="6631709" y="0"/>
                  </a:cubicBezTo>
                  <a:cubicBezTo>
                    <a:pt x="6636331" y="60392"/>
                    <a:pt x="6591356" y="357194"/>
                    <a:pt x="6631709" y="553998"/>
                  </a:cubicBezTo>
                  <a:cubicBezTo>
                    <a:pt x="4637538" y="660318"/>
                    <a:pt x="829343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งานระหว่างก่อสร้างโอนเข้าเครื่องจักร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BD5D66-9AEB-4B73-95EC-B08916798D4D}"/>
                </a:ext>
              </a:extLst>
            </p:cNvPr>
            <p:cNvSpPr/>
            <p:nvPr/>
          </p:nvSpPr>
          <p:spPr>
            <a:xfrm>
              <a:off x="1219202" y="3232730"/>
              <a:ext cx="2161309" cy="6644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391B9-7AFD-49B3-A9BE-855D6B680B25}"/>
                </a:ext>
              </a:extLst>
            </p:cNvPr>
            <p:cNvSpPr txBox="1"/>
            <p:nvPr/>
          </p:nvSpPr>
          <p:spPr>
            <a:xfrm>
              <a:off x="3015672" y="1032019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E7B8FF-59D4-4A9E-B239-1E775C9259AB}"/>
                </a:ext>
              </a:extLst>
            </p:cNvPr>
            <p:cNvSpPr/>
            <p:nvPr/>
          </p:nvSpPr>
          <p:spPr>
            <a:xfrm>
              <a:off x="5366328" y="3084945"/>
              <a:ext cx="3528290" cy="1163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35488D-8765-40FC-BAAC-0B1248992F47}"/>
                </a:ext>
              </a:extLst>
            </p:cNvPr>
            <p:cNvSpPr/>
            <p:nvPr/>
          </p:nvSpPr>
          <p:spPr>
            <a:xfrm>
              <a:off x="3990108" y="2179782"/>
              <a:ext cx="295564" cy="23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6238B1-99AE-4650-8B8D-56E05F041D91}"/>
                </a:ext>
              </a:extLst>
            </p:cNvPr>
            <p:cNvSpPr txBox="1"/>
            <p:nvPr/>
          </p:nvSpPr>
          <p:spPr>
            <a:xfrm>
              <a:off x="5975924" y="5026917"/>
              <a:ext cx="5237018" cy="138499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Detail 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98551A-4A3C-4131-A5EB-9A6563947C0E}"/>
                </a:ext>
              </a:extLst>
            </p:cNvPr>
            <p:cNvSpPr/>
            <p:nvPr/>
          </p:nvSpPr>
          <p:spPr>
            <a:xfrm>
              <a:off x="2756537" y="3315502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00073D-6F8F-4C61-A52E-DCC88A495668}"/>
                </a:ext>
              </a:extLst>
            </p:cNvPr>
            <p:cNvSpPr/>
            <p:nvPr/>
          </p:nvSpPr>
          <p:spPr>
            <a:xfrm>
              <a:off x="7670243" y="3158483"/>
              <a:ext cx="397085" cy="32593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52CF22-2AC0-415F-944A-147A499D83A8}"/>
                </a:ext>
              </a:extLst>
            </p:cNvPr>
            <p:cNvSpPr/>
            <p:nvPr/>
          </p:nvSpPr>
          <p:spPr>
            <a:xfrm>
              <a:off x="4340703" y="2135526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F390F-05F3-4352-8B1F-FADABED7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015" y="2428863"/>
              <a:ext cx="314369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29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25AC4-7385-4970-94A0-EFCB7A83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55</a:t>
            </a:fld>
            <a:endParaRPr lang="th-T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E8AAD6-BAD7-4131-A8A1-1A44BEDBB508}"/>
              </a:ext>
            </a:extLst>
          </p:cNvPr>
          <p:cNvGrpSpPr/>
          <p:nvPr/>
        </p:nvGrpSpPr>
        <p:grpSpPr>
          <a:xfrm>
            <a:off x="613906" y="166398"/>
            <a:ext cx="11314540" cy="6405770"/>
            <a:chOff x="613906" y="166398"/>
            <a:chExt cx="11314540" cy="64057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B998EF-F56E-4421-BF30-F04C055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906" y="1704720"/>
              <a:ext cx="11314540" cy="4867448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DBD1C4-28C2-47A1-B617-3E59B1B7080B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86B051-4F04-47E6-80DE-D334DB8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629" y="1954035"/>
              <a:ext cx="1400370" cy="419158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3DA476-4384-418B-901E-3EFDEC86172C}"/>
                </a:ext>
              </a:extLst>
            </p:cNvPr>
            <p:cNvSpPr/>
            <p:nvPr/>
          </p:nvSpPr>
          <p:spPr>
            <a:xfrm>
              <a:off x="1200730" y="3163520"/>
              <a:ext cx="2161309" cy="558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074D8-973F-4B40-A141-CC58B172BCE9}"/>
                </a:ext>
              </a:extLst>
            </p:cNvPr>
            <p:cNvSpPr txBox="1"/>
            <p:nvPr/>
          </p:nvSpPr>
          <p:spPr>
            <a:xfrm>
              <a:off x="3015672" y="972541"/>
              <a:ext cx="6483927" cy="523220"/>
            </a:xfrm>
            <a:custGeom>
              <a:avLst/>
              <a:gdLst>
                <a:gd name="connsiteX0" fmla="*/ 0 w 6483927"/>
                <a:gd name="connsiteY0" fmla="*/ 0 h 523220"/>
                <a:gd name="connsiteX1" fmla="*/ 713232 w 6483927"/>
                <a:gd name="connsiteY1" fmla="*/ 0 h 523220"/>
                <a:gd name="connsiteX2" fmla="*/ 1491303 w 6483927"/>
                <a:gd name="connsiteY2" fmla="*/ 0 h 523220"/>
                <a:gd name="connsiteX3" fmla="*/ 2010017 w 6483927"/>
                <a:gd name="connsiteY3" fmla="*/ 0 h 523220"/>
                <a:gd name="connsiteX4" fmla="*/ 2593571 w 6483927"/>
                <a:gd name="connsiteY4" fmla="*/ 0 h 523220"/>
                <a:gd name="connsiteX5" fmla="*/ 3177124 w 6483927"/>
                <a:gd name="connsiteY5" fmla="*/ 0 h 523220"/>
                <a:gd name="connsiteX6" fmla="*/ 3825517 w 6483927"/>
                <a:gd name="connsiteY6" fmla="*/ 0 h 523220"/>
                <a:gd name="connsiteX7" fmla="*/ 4603588 w 6483927"/>
                <a:gd name="connsiteY7" fmla="*/ 0 h 523220"/>
                <a:gd name="connsiteX8" fmla="*/ 5316820 w 6483927"/>
                <a:gd name="connsiteY8" fmla="*/ 0 h 523220"/>
                <a:gd name="connsiteX9" fmla="*/ 6483927 w 6483927"/>
                <a:gd name="connsiteY9" fmla="*/ 0 h 523220"/>
                <a:gd name="connsiteX10" fmla="*/ 6483927 w 6483927"/>
                <a:gd name="connsiteY10" fmla="*/ 523220 h 523220"/>
                <a:gd name="connsiteX11" fmla="*/ 5705856 w 6483927"/>
                <a:gd name="connsiteY11" fmla="*/ 523220 h 523220"/>
                <a:gd name="connsiteX12" fmla="*/ 5057463 w 6483927"/>
                <a:gd name="connsiteY12" fmla="*/ 523220 h 523220"/>
                <a:gd name="connsiteX13" fmla="*/ 4409070 w 6483927"/>
                <a:gd name="connsiteY13" fmla="*/ 523220 h 523220"/>
                <a:gd name="connsiteX14" fmla="*/ 3825517 w 6483927"/>
                <a:gd name="connsiteY14" fmla="*/ 523220 h 523220"/>
                <a:gd name="connsiteX15" fmla="*/ 3371642 w 6483927"/>
                <a:gd name="connsiteY15" fmla="*/ 523220 h 523220"/>
                <a:gd name="connsiteX16" fmla="*/ 2852928 w 6483927"/>
                <a:gd name="connsiteY16" fmla="*/ 523220 h 523220"/>
                <a:gd name="connsiteX17" fmla="*/ 2204535 w 6483927"/>
                <a:gd name="connsiteY17" fmla="*/ 523220 h 523220"/>
                <a:gd name="connsiteX18" fmla="*/ 1556142 w 6483927"/>
                <a:gd name="connsiteY18" fmla="*/ 523220 h 523220"/>
                <a:gd name="connsiteX19" fmla="*/ 842911 w 6483927"/>
                <a:gd name="connsiteY19" fmla="*/ 523220 h 523220"/>
                <a:gd name="connsiteX20" fmla="*/ 0 w 6483927"/>
                <a:gd name="connsiteY20" fmla="*/ 523220 h 523220"/>
                <a:gd name="connsiteX21" fmla="*/ 0 w 6483927"/>
                <a:gd name="connsiteY21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3927" h="523220" fill="none" extrusionOk="0">
                  <a:moveTo>
                    <a:pt x="0" y="0"/>
                  </a:moveTo>
                  <a:cubicBezTo>
                    <a:pt x="315486" y="-27440"/>
                    <a:pt x="417983" y="897"/>
                    <a:pt x="713232" y="0"/>
                  </a:cubicBezTo>
                  <a:cubicBezTo>
                    <a:pt x="1008481" y="-897"/>
                    <a:pt x="1121048" y="-23602"/>
                    <a:pt x="1491303" y="0"/>
                  </a:cubicBezTo>
                  <a:cubicBezTo>
                    <a:pt x="1861558" y="23602"/>
                    <a:pt x="1784685" y="-5370"/>
                    <a:pt x="2010017" y="0"/>
                  </a:cubicBezTo>
                  <a:cubicBezTo>
                    <a:pt x="2235349" y="5370"/>
                    <a:pt x="2414985" y="8307"/>
                    <a:pt x="2593571" y="0"/>
                  </a:cubicBezTo>
                  <a:cubicBezTo>
                    <a:pt x="2772157" y="-8307"/>
                    <a:pt x="2904239" y="19576"/>
                    <a:pt x="3177124" y="0"/>
                  </a:cubicBezTo>
                  <a:cubicBezTo>
                    <a:pt x="3450009" y="-19576"/>
                    <a:pt x="3681299" y="-23537"/>
                    <a:pt x="3825517" y="0"/>
                  </a:cubicBezTo>
                  <a:cubicBezTo>
                    <a:pt x="3969735" y="23537"/>
                    <a:pt x="4405756" y="-17453"/>
                    <a:pt x="4603588" y="0"/>
                  </a:cubicBezTo>
                  <a:cubicBezTo>
                    <a:pt x="4801420" y="17453"/>
                    <a:pt x="5046121" y="1667"/>
                    <a:pt x="5316820" y="0"/>
                  </a:cubicBezTo>
                  <a:cubicBezTo>
                    <a:pt x="5587519" y="-1667"/>
                    <a:pt x="6076307" y="-33245"/>
                    <a:pt x="6483927" y="0"/>
                  </a:cubicBezTo>
                  <a:cubicBezTo>
                    <a:pt x="6467189" y="206519"/>
                    <a:pt x="6462331" y="302288"/>
                    <a:pt x="6483927" y="523220"/>
                  </a:cubicBezTo>
                  <a:cubicBezTo>
                    <a:pt x="6208601" y="501418"/>
                    <a:pt x="5887096" y="558132"/>
                    <a:pt x="5705856" y="523220"/>
                  </a:cubicBezTo>
                  <a:cubicBezTo>
                    <a:pt x="5524616" y="488308"/>
                    <a:pt x="5210838" y="555277"/>
                    <a:pt x="5057463" y="523220"/>
                  </a:cubicBezTo>
                  <a:cubicBezTo>
                    <a:pt x="4904088" y="491163"/>
                    <a:pt x="4702887" y="519978"/>
                    <a:pt x="4409070" y="523220"/>
                  </a:cubicBezTo>
                  <a:cubicBezTo>
                    <a:pt x="4115253" y="526462"/>
                    <a:pt x="4096766" y="523481"/>
                    <a:pt x="3825517" y="523220"/>
                  </a:cubicBezTo>
                  <a:cubicBezTo>
                    <a:pt x="3554268" y="522959"/>
                    <a:pt x="3469711" y="541779"/>
                    <a:pt x="3371642" y="523220"/>
                  </a:cubicBezTo>
                  <a:cubicBezTo>
                    <a:pt x="3273574" y="504661"/>
                    <a:pt x="3044747" y="533820"/>
                    <a:pt x="2852928" y="523220"/>
                  </a:cubicBezTo>
                  <a:cubicBezTo>
                    <a:pt x="2661109" y="512620"/>
                    <a:pt x="2445205" y="516697"/>
                    <a:pt x="2204535" y="523220"/>
                  </a:cubicBezTo>
                  <a:cubicBezTo>
                    <a:pt x="1963865" y="529743"/>
                    <a:pt x="1704643" y="493492"/>
                    <a:pt x="1556142" y="523220"/>
                  </a:cubicBezTo>
                  <a:cubicBezTo>
                    <a:pt x="1407641" y="552948"/>
                    <a:pt x="1198407" y="535977"/>
                    <a:pt x="842911" y="523220"/>
                  </a:cubicBezTo>
                  <a:cubicBezTo>
                    <a:pt x="487415" y="510463"/>
                    <a:pt x="254004" y="528405"/>
                    <a:pt x="0" y="523220"/>
                  </a:cubicBezTo>
                  <a:cubicBezTo>
                    <a:pt x="15041" y="296033"/>
                    <a:pt x="12828" y="172460"/>
                    <a:pt x="0" y="0"/>
                  </a:cubicBezTo>
                  <a:close/>
                </a:path>
                <a:path w="6483927" h="523220" stroke="0" extrusionOk="0">
                  <a:moveTo>
                    <a:pt x="0" y="0"/>
                  </a:moveTo>
                  <a:cubicBezTo>
                    <a:pt x="189783" y="9529"/>
                    <a:pt x="333977" y="-6570"/>
                    <a:pt x="453875" y="0"/>
                  </a:cubicBezTo>
                  <a:cubicBezTo>
                    <a:pt x="573773" y="6570"/>
                    <a:pt x="895322" y="18516"/>
                    <a:pt x="1231946" y="0"/>
                  </a:cubicBezTo>
                  <a:cubicBezTo>
                    <a:pt x="1568570" y="-18516"/>
                    <a:pt x="1622664" y="11793"/>
                    <a:pt x="1750660" y="0"/>
                  </a:cubicBezTo>
                  <a:cubicBezTo>
                    <a:pt x="1878656" y="-11793"/>
                    <a:pt x="2139586" y="14512"/>
                    <a:pt x="2269374" y="0"/>
                  </a:cubicBezTo>
                  <a:cubicBezTo>
                    <a:pt x="2399162" y="-14512"/>
                    <a:pt x="2676622" y="-18780"/>
                    <a:pt x="3047446" y="0"/>
                  </a:cubicBezTo>
                  <a:cubicBezTo>
                    <a:pt x="3418270" y="18780"/>
                    <a:pt x="3306208" y="-16725"/>
                    <a:pt x="3501321" y="0"/>
                  </a:cubicBezTo>
                  <a:cubicBezTo>
                    <a:pt x="3696435" y="16725"/>
                    <a:pt x="3956016" y="28547"/>
                    <a:pt x="4149713" y="0"/>
                  </a:cubicBezTo>
                  <a:cubicBezTo>
                    <a:pt x="4343410" y="-28547"/>
                    <a:pt x="4656654" y="9196"/>
                    <a:pt x="4862945" y="0"/>
                  </a:cubicBezTo>
                  <a:cubicBezTo>
                    <a:pt x="5069236" y="-9196"/>
                    <a:pt x="5227787" y="-18610"/>
                    <a:pt x="5446499" y="0"/>
                  </a:cubicBezTo>
                  <a:cubicBezTo>
                    <a:pt x="5665211" y="18610"/>
                    <a:pt x="6019036" y="-37282"/>
                    <a:pt x="6483927" y="0"/>
                  </a:cubicBezTo>
                  <a:cubicBezTo>
                    <a:pt x="6465920" y="105275"/>
                    <a:pt x="6480895" y="402698"/>
                    <a:pt x="6483927" y="523220"/>
                  </a:cubicBezTo>
                  <a:cubicBezTo>
                    <a:pt x="6333610" y="541495"/>
                    <a:pt x="6182751" y="536743"/>
                    <a:pt x="6030052" y="523220"/>
                  </a:cubicBezTo>
                  <a:cubicBezTo>
                    <a:pt x="5877354" y="509697"/>
                    <a:pt x="5796303" y="509731"/>
                    <a:pt x="5576177" y="523220"/>
                  </a:cubicBezTo>
                  <a:cubicBezTo>
                    <a:pt x="5356051" y="536709"/>
                    <a:pt x="5164519" y="545113"/>
                    <a:pt x="5057463" y="523220"/>
                  </a:cubicBezTo>
                  <a:cubicBezTo>
                    <a:pt x="4950407" y="501327"/>
                    <a:pt x="4566210" y="542732"/>
                    <a:pt x="4279392" y="523220"/>
                  </a:cubicBezTo>
                  <a:cubicBezTo>
                    <a:pt x="3992574" y="503708"/>
                    <a:pt x="3974681" y="503493"/>
                    <a:pt x="3825517" y="523220"/>
                  </a:cubicBezTo>
                  <a:cubicBezTo>
                    <a:pt x="3676354" y="542947"/>
                    <a:pt x="3357943" y="556633"/>
                    <a:pt x="3112285" y="523220"/>
                  </a:cubicBezTo>
                  <a:cubicBezTo>
                    <a:pt x="2866627" y="489807"/>
                    <a:pt x="2718792" y="522517"/>
                    <a:pt x="2399053" y="523220"/>
                  </a:cubicBezTo>
                  <a:cubicBezTo>
                    <a:pt x="2079314" y="523923"/>
                    <a:pt x="2019804" y="528819"/>
                    <a:pt x="1685821" y="523220"/>
                  </a:cubicBezTo>
                  <a:cubicBezTo>
                    <a:pt x="1351838" y="517621"/>
                    <a:pt x="1265847" y="520491"/>
                    <a:pt x="907750" y="523220"/>
                  </a:cubicBezTo>
                  <a:cubicBezTo>
                    <a:pt x="549653" y="525949"/>
                    <a:pt x="224603" y="535973"/>
                    <a:pt x="0" y="523220"/>
                  </a:cubicBezTo>
                  <a:cubicBezTo>
                    <a:pt x="-11371" y="352055"/>
                    <a:pt x="11722" y="146770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แล้วทำการเพิ่ม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Add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เพิ่มเข้าไปในระบบ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7AA3C-5EB4-48ED-864C-931881701347}"/>
                </a:ext>
              </a:extLst>
            </p:cNvPr>
            <p:cNvSpPr txBox="1"/>
            <p:nvPr/>
          </p:nvSpPr>
          <p:spPr>
            <a:xfrm>
              <a:off x="1182258" y="3854756"/>
              <a:ext cx="3131124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Number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Asset Register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Asset Register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B0BF67-1459-47EF-8091-B707E4113DB2}"/>
                </a:ext>
              </a:extLst>
            </p:cNvPr>
            <p:cNvSpPr/>
            <p:nvPr/>
          </p:nvSpPr>
          <p:spPr>
            <a:xfrm>
              <a:off x="5587999" y="2391613"/>
              <a:ext cx="535709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11E5F-8078-4F20-8297-1ECC5ED5C2F9}"/>
                </a:ext>
              </a:extLst>
            </p:cNvPr>
            <p:cNvSpPr/>
            <p:nvPr/>
          </p:nvSpPr>
          <p:spPr>
            <a:xfrm>
              <a:off x="5227465" y="2841324"/>
              <a:ext cx="6659734" cy="1804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788625-0EE2-4E50-9FAD-DA756D28587C}"/>
                </a:ext>
              </a:extLst>
            </p:cNvPr>
            <p:cNvSpPr/>
            <p:nvPr/>
          </p:nvSpPr>
          <p:spPr>
            <a:xfrm>
              <a:off x="6308121" y="3637096"/>
              <a:ext cx="887006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FC4B8C-5516-489C-BF17-3C0BB1002FE8}"/>
                </a:ext>
              </a:extLst>
            </p:cNvPr>
            <p:cNvSpPr/>
            <p:nvPr/>
          </p:nvSpPr>
          <p:spPr>
            <a:xfrm>
              <a:off x="3710608" y="2059723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55E6D-CF37-4DF7-9BBE-1F6E5E5D63C0}"/>
                </a:ext>
              </a:extLst>
            </p:cNvPr>
            <p:cNvSpPr/>
            <p:nvPr/>
          </p:nvSpPr>
          <p:spPr>
            <a:xfrm>
              <a:off x="2738065" y="3250850"/>
              <a:ext cx="397085" cy="325933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1423B1-D3A8-4955-825F-2319724A1E87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0577C8-D656-4297-AFBB-2463ADF0FB2A}"/>
                </a:ext>
              </a:extLst>
            </p:cNvPr>
            <p:cNvSpPr/>
            <p:nvPr/>
          </p:nvSpPr>
          <p:spPr>
            <a:xfrm>
              <a:off x="6207282" y="2438412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260ED5-BBE9-414E-B5D0-8D4A40605DCD}"/>
                </a:ext>
              </a:extLst>
            </p:cNvPr>
            <p:cNvCxnSpPr/>
            <p:nvPr/>
          </p:nvCxnSpPr>
          <p:spPr>
            <a:xfrm>
              <a:off x="5938982" y="2601378"/>
              <a:ext cx="0" cy="35425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5E8478-9064-493D-A42D-150B210DAD17}"/>
                </a:ext>
              </a:extLst>
            </p:cNvPr>
            <p:cNvSpPr/>
            <p:nvPr/>
          </p:nvSpPr>
          <p:spPr>
            <a:xfrm>
              <a:off x="4029263" y="2064341"/>
              <a:ext cx="1917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5F1DBB-6B08-49B8-9473-CAD570AC6D93}"/>
                </a:ext>
              </a:extLst>
            </p:cNvPr>
            <p:cNvSpPr/>
            <p:nvPr/>
          </p:nvSpPr>
          <p:spPr>
            <a:xfrm>
              <a:off x="4257077" y="2006129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EF14A2-C819-4AE6-B406-819E3B264626}"/>
                </a:ext>
              </a:extLst>
            </p:cNvPr>
            <p:cNvSpPr txBox="1"/>
            <p:nvPr/>
          </p:nvSpPr>
          <p:spPr>
            <a:xfrm>
              <a:off x="7416800" y="3445072"/>
              <a:ext cx="2540000" cy="430887"/>
            </a:xfrm>
            <a:prstGeom prst="rect">
              <a:avLst/>
            </a:prstGeom>
            <a:solidFill>
              <a:srgbClr val="FFEBF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th-TH" sz="22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เพื่อเริ่มคำนวนค่าเสื่อมราคา</a:t>
              </a: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CC4D9B42-6ABA-4815-BCF5-98D53601D59C}"/>
                </a:ext>
              </a:extLst>
            </p:cNvPr>
            <p:cNvSpPr/>
            <p:nvPr/>
          </p:nvSpPr>
          <p:spPr>
            <a:xfrm>
              <a:off x="7213599" y="3629323"/>
              <a:ext cx="424873" cy="2104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614188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7D41-6B94-49C1-848A-D2671FC7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56</a:t>
            </a:fld>
            <a:endParaRPr lang="th-TH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49C735-DF6C-4EEE-B4B2-EB768CAB611D}"/>
              </a:ext>
            </a:extLst>
          </p:cNvPr>
          <p:cNvGrpSpPr/>
          <p:nvPr/>
        </p:nvGrpSpPr>
        <p:grpSpPr>
          <a:xfrm>
            <a:off x="600365" y="166398"/>
            <a:ext cx="11212945" cy="6418963"/>
            <a:chOff x="600365" y="166398"/>
            <a:chExt cx="11212945" cy="64189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A67974-DB36-4E78-94B2-F9CF3C09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65" y="1717799"/>
              <a:ext cx="11212945" cy="4867562"/>
            </a:xfrm>
            <a:prstGeom prst="rect">
              <a:avLst/>
            </a:prstGeom>
            <a:ln w="12700">
              <a:solidFill>
                <a:srgbClr val="0070C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EAA197-6CAD-401C-B699-D50F03E51DB2}"/>
                </a:ext>
              </a:extLst>
            </p:cNvPr>
            <p:cNvSpPr txBox="1"/>
            <p:nvPr/>
          </p:nvSpPr>
          <p:spPr>
            <a:xfrm>
              <a:off x="2410691" y="166398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9E684-4F92-4867-8F1C-135AFCEC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673" y="1717799"/>
              <a:ext cx="1152686" cy="508000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CCC51-EB8C-4DFF-BD8E-FDA48C66D0B7}"/>
                </a:ext>
              </a:extLst>
            </p:cNvPr>
            <p:cNvSpPr txBox="1"/>
            <p:nvPr/>
          </p:nvSpPr>
          <p:spPr>
            <a:xfrm>
              <a:off x="2470729" y="944833"/>
              <a:ext cx="7587672" cy="507831"/>
            </a:xfrm>
            <a:custGeom>
              <a:avLst/>
              <a:gdLst>
                <a:gd name="connsiteX0" fmla="*/ 0 w 7587672"/>
                <a:gd name="connsiteY0" fmla="*/ 0 h 507831"/>
                <a:gd name="connsiteX1" fmla="*/ 765665 w 7587672"/>
                <a:gd name="connsiteY1" fmla="*/ 0 h 507831"/>
                <a:gd name="connsiteX2" fmla="*/ 1379577 w 7587672"/>
                <a:gd name="connsiteY2" fmla="*/ 0 h 507831"/>
                <a:gd name="connsiteX3" fmla="*/ 1993488 w 7587672"/>
                <a:gd name="connsiteY3" fmla="*/ 0 h 507831"/>
                <a:gd name="connsiteX4" fmla="*/ 2683277 w 7587672"/>
                <a:gd name="connsiteY4" fmla="*/ 0 h 507831"/>
                <a:gd name="connsiteX5" fmla="*/ 3524819 w 7587672"/>
                <a:gd name="connsiteY5" fmla="*/ 0 h 507831"/>
                <a:gd name="connsiteX6" fmla="*/ 4290484 w 7587672"/>
                <a:gd name="connsiteY6" fmla="*/ 0 h 507831"/>
                <a:gd name="connsiteX7" fmla="*/ 4980272 w 7587672"/>
                <a:gd name="connsiteY7" fmla="*/ 0 h 507831"/>
                <a:gd name="connsiteX8" fmla="*/ 5745937 w 7587672"/>
                <a:gd name="connsiteY8" fmla="*/ 0 h 507831"/>
                <a:gd name="connsiteX9" fmla="*/ 6587479 w 7587672"/>
                <a:gd name="connsiteY9" fmla="*/ 0 h 507831"/>
                <a:gd name="connsiteX10" fmla="*/ 7587672 w 7587672"/>
                <a:gd name="connsiteY10" fmla="*/ 0 h 507831"/>
                <a:gd name="connsiteX11" fmla="*/ 7587672 w 7587672"/>
                <a:gd name="connsiteY11" fmla="*/ 507831 h 507831"/>
                <a:gd name="connsiteX12" fmla="*/ 7049637 w 7587672"/>
                <a:gd name="connsiteY12" fmla="*/ 507831 h 507831"/>
                <a:gd name="connsiteX13" fmla="*/ 6587479 w 7587672"/>
                <a:gd name="connsiteY13" fmla="*/ 507831 h 507831"/>
                <a:gd name="connsiteX14" fmla="*/ 6049444 w 7587672"/>
                <a:gd name="connsiteY14" fmla="*/ 507831 h 507831"/>
                <a:gd name="connsiteX15" fmla="*/ 5359656 w 7587672"/>
                <a:gd name="connsiteY15" fmla="*/ 507831 h 507831"/>
                <a:gd name="connsiteX16" fmla="*/ 4669867 w 7587672"/>
                <a:gd name="connsiteY16" fmla="*/ 507831 h 507831"/>
                <a:gd name="connsiteX17" fmla="*/ 3904202 w 7587672"/>
                <a:gd name="connsiteY17" fmla="*/ 507831 h 507831"/>
                <a:gd name="connsiteX18" fmla="*/ 3214414 w 7587672"/>
                <a:gd name="connsiteY18" fmla="*/ 507831 h 507831"/>
                <a:gd name="connsiteX19" fmla="*/ 2752256 w 7587672"/>
                <a:gd name="connsiteY19" fmla="*/ 507831 h 507831"/>
                <a:gd name="connsiteX20" fmla="*/ 2138344 w 7587672"/>
                <a:gd name="connsiteY20" fmla="*/ 507831 h 507831"/>
                <a:gd name="connsiteX21" fmla="*/ 1296802 w 7587672"/>
                <a:gd name="connsiteY21" fmla="*/ 507831 h 507831"/>
                <a:gd name="connsiteX22" fmla="*/ 682890 w 7587672"/>
                <a:gd name="connsiteY22" fmla="*/ 507831 h 507831"/>
                <a:gd name="connsiteX23" fmla="*/ 0 w 7587672"/>
                <a:gd name="connsiteY23" fmla="*/ 507831 h 507831"/>
                <a:gd name="connsiteX24" fmla="*/ 0 w 7587672"/>
                <a:gd name="connsiteY2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7672" h="507831" fill="none" extrusionOk="0">
                  <a:moveTo>
                    <a:pt x="0" y="0"/>
                  </a:moveTo>
                  <a:cubicBezTo>
                    <a:pt x="312139" y="-34408"/>
                    <a:pt x="512320" y="35419"/>
                    <a:pt x="765665" y="0"/>
                  </a:cubicBezTo>
                  <a:cubicBezTo>
                    <a:pt x="1019011" y="-35419"/>
                    <a:pt x="1166644" y="-8013"/>
                    <a:pt x="1379577" y="0"/>
                  </a:cubicBezTo>
                  <a:cubicBezTo>
                    <a:pt x="1592510" y="8013"/>
                    <a:pt x="1708485" y="-7527"/>
                    <a:pt x="1993488" y="0"/>
                  </a:cubicBezTo>
                  <a:cubicBezTo>
                    <a:pt x="2278491" y="7527"/>
                    <a:pt x="2375132" y="-19414"/>
                    <a:pt x="2683277" y="0"/>
                  </a:cubicBezTo>
                  <a:cubicBezTo>
                    <a:pt x="2991422" y="19414"/>
                    <a:pt x="3297018" y="10099"/>
                    <a:pt x="3524819" y="0"/>
                  </a:cubicBezTo>
                  <a:cubicBezTo>
                    <a:pt x="3752620" y="-10099"/>
                    <a:pt x="3971847" y="-7326"/>
                    <a:pt x="4290484" y="0"/>
                  </a:cubicBezTo>
                  <a:cubicBezTo>
                    <a:pt x="4609121" y="7326"/>
                    <a:pt x="4745252" y="2435"/>
                    <a:pt x="4980272" y="0"/>
                  </a:cubicBezTo>
                  <a:cubicBezTo>
                    <a:pt x="5215292" y="-2435"/>
                    <a:pt x="5516633" y="-4258"/>
                    <a:pt x="5745937" y="0"/>
                  </a:cubicBezTo>
                  <a:cubicBezTo>
                    <a:pt x="5975241" y="4258"/>
                    <a:pt x="6339385" y="-27774"/>
                    <a:pt x="6587479" y="0"/>
                  </a:cubicBezTo>
                  <a:cubicBezTo>
                    <a:pt x="6835573" y="27774"/>
                    <a:pt x="7108992" y="-27951"/>
                    <a:pt x="7587672" y="0"/>
                  </a:cubicBezTo>
                  <a:cubicBezTo>
                    <a:pt x="7598836" y="177174"/>
                    <a:pt x="7584450" y="268312"/>
                    <a:pt x="7587672" y="507831"/>
                  </a:cubicBezTo>
                  <a:cubicBezTo>
                    <a:pt x="7455666" y="530927"/>
                    <a:pt x="7193724" y="507386"/>
                    <a:pt x="7049637" y="507831"/>
                  </a:cubicBezTo>
                  <a:cubicBezTo>
                    <a:pt x="6905550" y="508276"/>
                    <a:pt x="6786240" y="497685"/>
                    <a:pt x="6587479" y="507831"/>
                  </a:cubicBezTo>
                  <a:cubicBezTo>
                    <a:pt x="6388718" y="517977"/>
                    <a:pt x="6300454" y="508169"/>
                    <a:pt x="6049444" y="507831"/>
                  </a:cubicBezTo>
                  <a:cubicBezTo>
                    <a:pt x="5798435" y="507493"/>
                    <a:pt x="5546597" y="524901"/>
                    <a:pt x="5359656" y="507831"/>
                  </a:cubicBezTo>
                  <a:cubicBezTo>
                    <a:pt x="5172715" y="490761"/>
                    <a:pt x="4881035" y="533337"/>
                    <a:pt x="4669867" y="507831"/>
                  </a:cubicBezTo>
                  <a:cubicBezTo>
                    <a:pt x="4458699" y="482325"/>
                    <a:pt x="4173210" y="535679"/>
                    <a:pt x="3904202" y="507831"/>
                  </a:cubicBezTo>
                  <a:cubicBezTo>
                    <a:pt x="3635195" y="479983"/>
                    <a:pt x="3548857" y="531899"/>
                    <a:pt x="3214414" y="507831"/>
                  </a:cubicBezTo>
                  <a:cubicBezTo>
                    <a:pt x="2879971" y="483763"/>
                    <a:pt x="2888053" y="500630"/>
                    <a:pt x="2752256" y="507831"/>
                  </a:cubicBezTo>
                  <a:cubicBezTo>
                    <a:pt x="2616459" y="515032"/>
                    <a:pt x="2291540" y="518532"/>
                    <a:pt x="2138344" y="507831"/>
                  </a:cubicBezTo>
                  <a:cubicBezTo>
                    <a:pt x="1985148" y="497130"/>
                    <a:pt x="1468888" y="488048"/>
                    <a:pt x="1296802" y="507831"/>
                  </a:cubicBezTo>
                  <a:cubicBezTo>
                    <a:pt x="1124716" y="527614"/>
                    <a:pt x="936447" y="488241"/>
                    <a:pt x="682890" y="507831"/>
                  </a:cubicBezTo>
                  <a:cubicBezTo>
                    <a:pt x="429333" y="527421"/>
                    <a:pt x="244050" y="520687"/>
                    <a:pt x="0" y="507831"/>
                  </a:cubicBezTo>
                  <a:cubicBezTo>
                    <a:pt x="3523" y="364013"/>
                    <a:pt x="9168" y="253893"/>
                    <a:pt x="0" y="0"/>
                  </a:cubicBezTo>
                  <a:close/>
                </a:path>
                <a:path w="7587672" h="507831" stroke="0" extrusionOk="0">
                  <a:moveTo>
                    <a:pt x="0" y="0"/>
                  </a:moveTo>
                  <a:cubicBezTo>
                    <a:pt x="98530" y="9019"/>
                    <a:pt x="341635" y="-19072"/>
                    <a:pt x="462158" y="0"/>
                  </a:cubicBezTo>
                  <a:cubicBezTo>
                    <a:pt x="582681" y="19072"/>
                    <a:pt x="1067070" y="25753"/>
                    <a:pt x="1303700" y="0"/>
                  </a:cubicBezTo>
                  <a:cubicBezTo>
                    <a:pt x="1540330" y="-25753"/>
                    <a:pt x="1686389" y="25465"/>
                    <a:pt x="1841735" y="0"/>
                  </a:cubicBezTo>
                  <a:cubicBezTo>
                    <a:pt x="1997082" y="-25465"/>
                    <a:pt x="2202326" y="-11327"/>
                    <a:pt x="2379770" y="0"/>
                  </a:cubicBezTo>
                  <a:cubicBezTo>
                    <a:pt x="2557215" y="11327"/>
                    <a:pt x="2868334" y="-4290"/>
                    <a:pt x="3221312" y="0"/>
                  </a:cubicBezTo>
                  <a:cubicBezTo>
                    <a:pt x="3574290" y="4290"/>
                    <a:pt x="3526638" y="13589"/>
                    <a:pt x="3683470" y="0"/>
                  </a:cubicBezTo>
                  <a:cubicBezTo>
                    <a:pt x="3840302" y="-13589"/>
                    <a:pt x="4065308" y="-21069"/>
                    <a:pt x="4373258" y="0"/>
                  </a:cubicBezTo>
                  <a:cubicBezTo>
                    <a:pt x="4681208" y="21069"/>
                    <a:pt x="4920170" y="32972"/>
                    <a:pt x="5138923" y="0"/>
                  </a:cubicBezTo>
                  <a:cubicBezTo>
                    <a:pt x="5357677" y="-32972"/>
                    <a:pt x="5624204" y="3490"/>
                    <a:pt x="5752835" y="0"/>
                  </a:cubicBezTo>
                  <a:cubicBezTo>
                    <a:pt x="5881466" y="-3490"/>
                    <a:pt x="6042833" y="-402"/>
                    <a:pt x="6290870" y="0"/>
                  </a:cubicBezTo>
                  <a:cubicBezTo>
                    <a:pt x="6538908" y="402"/>
                    <a:pt x="6640503" y="25861"/>
                    <a:pt x="6904782" y="0"/>
                  </a:cubicBezTo>
                  <a:cubicBezTo>
                    <a:pt x="7169061" y="-25861"/>
                    <a:pt x="7412418" y="2426"/>
                    <a:pt x="7587672" y="0"/>
                  </a:cubicBezTo>
                  <a:cubicBezTo>
                    <a:pt x="7602318" y="108111"/>
                    <a:pt x="7586034" y="297493"/>
                    <a:pt x="7587672" y="507831"/>
                  </a:cubicBezTo>
                  <a:cubicBezTo>
                    <a:pt x="7426075" y="492224"/>
                    <a:pt x="7115960" y="508890"/>
                    <a:pt x="6973760" y="507831"/>
                  </a:cubicBezTo>
                  <a:cubicBezTo>
                    <a:pt x="6831560" y="506772"/>
                    <a:pt x="6481353" y="510154"/>
                    <a:pt x="6132219" y="507831"/>
                  </a:cubicBezTo>
                  <a:cubicBezTo>
                    <a:pt x="5783085" y="505508"/>
                    <a:pt x="5815959" y="484734"/>
                    <a:pt x="5670060" y="507831"/>
                  </a:cubicBezTo>
                  <a:cubicBezTo>
                    <a:pt x="5524161" y="530928"/>
                    <a:pt x="5201447" y="506550"/>
                    <a:pt x="4904395" y="507831"/>
                  </a:cubicBezTo>
                  <a:cubicBezTo>
                    <a:pt x="4607343" y="509112"/>
                    <a:pt x="4501290" y="505799"/>
                    <a:pt x="4138730" y="507831"/>
                  </a:cubicBezTo>
                  <a:cubicBezTo>
                    <a:pt x="3776170" y="509863"/>
                    <a:pt x="3613702" y="526575"/>
                    <a:pt x="3373065" y="507831"/>
                  </a:cubicBezTo>
                  <a:cubicBezTo>
                    <a:pt x="3132429" y="489087"/>
                    <a:pt x="2757106" y="498171"/>
                    <a:pt x="2531523" y="507831"/>
                  </a:cubicBezTo>
                  <a:cubicBezTo>
                    <a:pt x="2305940" y="517491"/>
                    <a:pt x="1988676" y="486762"/>
                    <a:pt x="1765858" y="507831"/>
                  </a:cubicBezTo>
                  <a:cubicBezTo>
                    <a:pt x="1543041" y="528900"/>
                    <a:pt x="1338583" y="530244"/>
                    <a:pt x="1076070" y="507831"/>
                  </a:cubicBezTo>
                  <a:cubicBezTo>
                    <a:pt x="813557" y="485418"/>
                    <a:pt x="221588" y="518686"/>
                    <a:pt x="0" y="507831"/>
                  </a:cubicBezTo>
                  <a:cubicBezTo>
                    <a:pt x="3867" y="356678"/>
                    <a:pt x="-222" y="105608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เมื่อเพิ่ม 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เสร็จแล้วให้</a:t>
              </a:r>
              <a:r>
                <a:rPr lang="en-US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Addition </a:t>
              </a:r>
              <a:r>
                <a:rPr lang="th-TH" sz="27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มูลค่าเพิ่มเข้าไปในระบบ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D5A50F-8566-4323-84F2-C2EFC88BDF97}"/>
                </a:ext>
              </a:extLst>
            </p:cNvPr>
            <p:cNvSpPr/>
            <p:nvPr/>
          </p:nvSpPr>
          <p:spPr>
            <a:xfrm>
              <a:off x="3738316" y="2032015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C5F295-575C-4BAC-B8A1-3BA4F622EAE7}"/>
                </a:ext>
              </a:extLst>
            </p:cNvPr>
            <p:cNvSpPr/>
            <p:nvPr/>
          </p:nvSpPr>
          <p:spPr>
            <a:xfrm>
              <a:off x="4066206" y="2027396"/>
              <a:ext cx="267855" cy="222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A403CB-7768-442C-A4E5-617DBFF39F81}"/>
                </a:ext>
              </a:extLst>
            </p:cNvPr>
            <p:cNvSpPr/>
            <p:nvPr/>
          </p:nvSpPr>
          <p:spPr>
            <a:xfrm>
              <a:off x="1117603" y="2420824"/>
              <a:ext cx="2336797" cy="654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7ADCE5-6166-44EC-B08F-3ED0FD9DA708}"/>
                </a:ext>
              </a:extLst>
            </p:cNvPr>
            <p:cNvSpPr/>
            <p:nvPr/>
          </p:nvSpPr>
          <p:spPr>
            <a:xfrm>
              <a:off x="5324764" y="2383879"/>
              <a:ext cx="4548907" cy="1172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255B33-7AA8-4991-91C1-035572869CBE}"/>
                </a:ext>
              </a:extLst>
            </p:cNvPr>
            <p:cNvSpPr/>
            <p:nvPr/>
          </p:nvSpPr>
          <p:spPr>
            <a:xfrm>
              <a:off x="10312397" y="3168073"/>
              <a:ext cx="1343885" cy="1847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37E163-DE86-413C-A96F-B4E5A0709D68}"/>
                </a:ext>
              </a:extLst>
            </p:cNvPr>
            <p:cNvSpPr/>
            <p:nvPr/>
          </p:nvSpPr>
          <p:spPr>
            <a:xfrm>
              <a:off x="2764023" y="2459277"/>
              <a:ext cx="330160" cy="311631"/>
            </a:xfrm>
            <a:prstGeom prst="ellipse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2D62F-A241-419A-B037-3E1AE8CF3152}"/>
                </a:ext>
              </a:extLst>
            </p:cNvPr>
            <p:cNvSpPr/>
            <p:nvPr/>
          </p:nvSpPr>
          <p:spPr>
            <a:xfrm>
              <a:off x="3242117" y="1965306"/>
              <a:ext cx="404465" cy="2523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ECC873-A439-411F-9059-1131C0382FF4}"/>
                </a:ext>
              </a:extLst>
            </p:cNvPr>
            <p:cNvSpPr/>
            <p:nvPr/>
          </p:nvSpPr>
          <p:spPr>
            <a:xfrm>
              <a:off x="8276227" y="2641411"/>
              <a:ext cx="397085" cy="325933"/>
            </a:xfrm>
            <a:prstGeom prst="ellipse">
              <a:avLst/>
            </a:prstGeom>
            <a:solidFill>
              <a:srgbClr val="25C6FF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D8172C-D766-451A-9ACA-F8E3FF6BBE90}"/>
                </a:ext>
              </a:extLst>
            </p:cNvPr>
            <p:cNvSpPr/>
            <p:nvPr/>
          </p:nvSpPr>
          <p:spPr>
            <a:xfrm>
              <a:off x="10312397" y="3404045"/>
              <a:ext cx="333399" cy="303909"/>
            </a:xfrm>
            <a:prstGeom prst="ellipse">
              <a:avLst/>
            </a:prstGeom>
            <a:solidFill>
              <a:srgbClr val="FFDDDD"/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EA8A0F-9A7D-49B9-80F9-6DA3E30A7BD4}"/>
                </a:ext>
              </a:extLst>
            </p:cNvPr>
            <p:cNvSpPr/>
            <p:nvPr/>
          </p:nvSpPr>
          <p:spPr>
            <a:xfrm>
              <a:off x="4378040" y="1983778"/>
              <a:ext cx="341745" cy="284370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3FEED-1164-4408-B550-0AEC9FBE7BD0}"/>
                </a:ext>
              </a:extLst>
            </p:cNvPr>
            <p:cNvSpPr txBox="1"/>
            <p:nvPr/>
          </p:nvSpPr>
          <p:spPr>
            <a:xfrm>
              <a:off x="5414824" y="3841289"/>
              <a:ext cx="5853540" cy="2031325"/>
            </a:xfrm>
            <a:prstGeom prst="rect">
              <a:avLst/>
            </a:prstGeom>
            <a:solidFill>
              <a:srgbClr val="FFE7E7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ขั้นตอนการเพิ่มมูลค่า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Asset Addition Entry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 Addition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 Detail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ใส่รายละอียดเกี่ยวกับ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นั้นๆ พร้อมใส่มูลค่า</a:t>
              </a:r>
            </a:p>
            <a:p>
              <a:pPr marL="457200" indent="-457200">
                <a:buAutoNum type="arabicPeriod"/>
              </a:pPr>
              <a:r>
                <a:rPr lang="th-TH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Ready To Post</a:t>
              </a:r>
            </a:p>
            <a:p>
              <a:pPr marL="457200" indent="-457200">
                <a:buAutoNum type="arabicPeriod"/>
              </a:pPr>
              <a:r>
                <a:rPr lang="en-US" sz="2100" dirty="0">
                  <a:solidFill>
                    <a:srgbClr val="00206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</a:t>
              </a:r>
              <a:endParaRPr lang="th-TH" sz="2100" dirty="0">
                <a:solidFill>
                  <a:srgbClr val="00206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1BA9E6-CFC1-401C-BE32-02A2F517F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698" y="2125963"/>
              <a:ext cx="492545" cy="4553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700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4E85D-D888-4E18-8A2D-8460E739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B63A9-15AE-4425-AF3E-12F9CB83A9B7}"/>
              </a:ext>
            </a:extLst>
          </p:cNvPr>
          <p:cNvGrpSpPr/>
          <p:nvPr/>
        </p:nvGrpSpPr>
        <p:grpSpPr>
          <a:xfrm>
            <a:off x="923635" y="369596"/>
            <a:ext cx="10547929" cy="6083758"/>
            <a:chOff x="923635" y="194106"/>
            <a:chExt cx="10547929" cy="6083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4C262F-B2C3-484F-90A4-5FE4C861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35" y="1597891"/>
              <a:ext cx="10547929" cy="4679973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77C3A-6243-4D9C-872F-CF7885F316B0}"/>
                </a:ext>
              </a:extLst>
            </p:cNvPr>
            <p:cNvSpPr txBox="1"/>
            <p:nvPr/>
          </p:nvSpPr>
          <p:spPr>
            <a:xfrm>
              <a:off x="2410691" y="194106"/>
              <a:ext cx="7693891" cy="583241"/>
            </a:xfrm>
            <a:custGeom>
              <a:avLst/>
              <a:gdLst>
                <a:gd name="connsiteX0" fmla="*/ 0 w 7693891"/>
                <a:gd name="connsiteY0" fmla="*/ 0 h 583241"/>
                <a:gd name="connsiteX1" fmla="*/ 7693891 w 7693891"/>
                <a:gd name="connsiteY1" fmla="*/ 0 h 583241"/>
                <a:gd name="connsiteX2" fmla="*/ 7693891 w 7693891"/>
                <a:gd name="connsiteY2" fmla="*/ 583241 h 583241"/>
                <a:gd name="connsiteX3" fmla="*/ 0 w 7693891"/>
                <a:gd name="connsiteY3" fmla="*/ 583241 h 583241"/>
                <a:gd name="connsiteX4" fmla="*/ 0 w 7693891"/>
                <a:gd name="connsiteY4" fmla="*/ 0 h 5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891" h="583241" fill="none" extrusionOk="0">
                  <a:moveTo>
                    <a:pt x="0" y="0"/>
                  </a:moveTo>
                  <a:cubicBezTo>
                    <a:pt x="1773817" y="-14931"/>
                    <a:pt x="4852997" y="31643"/>
                    <a:pt x="7693891" y="0"/>
                  </a:cubicBezTo>
                  <a:cubicBezTo>
                    <a:pt x="7709143" y="147986"/>
                    <a:pt x="7691894" y="476349"/>
                    <a:pt x="7693891" y="583241"/>
                  </a:cubicBezTo>
                  <a:cubicBezTo>
                    <a:pt x="4057808" y="521187"/>
                    <a:pt x="1146129" y="529538"/>
                    <a:pt x="0" y="583241"/>
                  </a:cubicBezTo>
                  <a:cubicBezTo>
                    <a:pt x="31827" y="330949"/>
                    <a:pt x="17192" y="185826"/>
                    <a:pt x="0" y="0"/>
                  </a:cubicBezTo>
                  <a:close/>
                </a:path>
                <a:path w="7693891" h="583241" stroke="0" extrusionOk="0">
                  <a:moveTo>
                    <a:pt x="0" y="0"/>
                  </a:moveTo>
                  <a:cubicBezTo>
                    <a:pt x="1759367" y="-5264"/>
                    <a:pt x="5497155" y="84467"/>
                    <a:pt x="7693891" y="0"/>
                  </a:cubicBezTo>
                  <a:cubicBezTo>
                    <a:pt x="7676048" y="253333"/>
                    <a:pt x="7643459" y="414662"/>
                    <a:pt x="7693891" y="583241"/>
                  </a:cubicBezTo>
                  <a:cubicBezTo>
                    <a:pt x="4215435" y="689561"/>
                    <a:pt x="1238478" y="575592"/>
                    <a:pt x="0" y="583241"/>
                  </a:cubicBezTo>
                  <a:cubicBezTo>
                    <a:pt x="-46452" y="433722"/>
                    <a:pt x="25539" y="80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FAP010 /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งานงวด / งานระหว่างก่อสร้าง / เครื่องจักรระหว่างติดตั้ง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C6636-01BC-469B-A086-EC156ED057C2}"/>
                </a:ext>
              </a:extLst>
            </p:cNvPr>
            <p:cNvSpPr txBox="1"/>
            <p:nvPr/>
          </p:nvSpPr>
          <p:spPr>
            <a:xfrm>
              <a:off x="3075708" y="893267"/>
              <a:ext cx="5791199" cy="477054"/>
            </a:xfrm>
            <a:custGeom>
              <a:avLst/>
              <a:gdLst>
                <a:gd name="connsiteX0" fmla="*/ 0 w 5791199"/>
                <a:gd name="connsiteY0" fmla="*/ 0 h 477054"/>
                <a:gd name="connsiteX1" fmla="*/ 643467 w 5791199"/>
                <a:gd name="connsiteY1" fmla="*/ 0 h 477054"/>
                <a:gd name="connsiteX2" fmla="*/ 1286933 w 5791199"/>
                <a:gd name="connsiteY2" fmla="*/ 0 h 477054"/>
                <a:gd name="connsiteX3" fmla="*/ 1930400 w 5791199"/>
                <a:gd name="connsiteY3" fmla="*/ 0 h 477054"/>
                <a:gd name="connsiteX4" fmla="*/ 2689690 w 5791199"/>
                <a:gd name="connsiteY4" fmla="*/ 0 h 477054"/>
                <a:gd name="connsiteX5" fmla="*/ 3217333 w 5791199"/>
                <a:gd name="connsiteY5" fmla="*/ 0 h 477054"/>
                <a:gd name="connsiteX6" fmla="*/ 3802887 w 5791199"/>
                <a:gd name="connsiteY6" fmla="*/ 0 h 477054"/>
                <a:gd name="connsiteX7" fmla="*/ 4388442 w 5791199"/>
                <a:gd name="connsiteY7" fmla="*/ 0 h 477054"/>
                <a:gd name="connsiteX8" fmla="*/ 5031908 w 5791199"/>
                <a:gd name="connsiteY8" fmla="*/ 0 h 477054"/>
                <a:gd name="connsiteX9" fmla="*/ 5791199 w 5791199"/>
                <a:gd name="connsiteY9" fmla="*/ 0 h 477054"/>
                <a:gd name="connsiteX10" fmla="*/ 5791199 w 5791199"/>
                <a:gd name="connsiteY10" fmla="*/ 477054 h 477054"/>
                <a:gd name="connsiteX11" fmla="*/ 5205644 w 5791199"/>
                <a:gd name="connsiteY11" fmla="*/ 477054 h 477054"/>
                <a:gd name="connsiteX12" fmla="*/ 4678002 w 5791199"/>
                <a:gd name="connsiteY12" fmla="*/ 477054 h 477054"/>
                <a:gd name="connsiteX13" fmla="*/ 4208271 w 5791199"/>
                <a:gd name="connsiteY13" fmla="*/ 477054 h 477054"/>
                <a:gd name="connsiteX14" fmla="*/ 3564805 w 5791199"/>
                <a:gd name="connsiteY14" fmla="*/ 477054 h 477054"/>
                <a:gd name="connsiteX15" fmla="*/ 2921338 w 5791199"/>
                <a:gd name="connsiteY15" fmla="*/ 477054 h 477054"/>
                <a:gd name="connsiteX16" fmla="*/ 2335784 w 5791199"/>
                <a:gd name="connsiteY16" fmla="*/ 477054 h 477054"/>
                <a:gd name="connsiteX17" fmla="*/ 1866053 w 5791199"/>
                <a:gd name="connsiteY17" fmla="*/ 477054 h 477054"/>
                <a:gd name="connsiteX18" fmla="*/ 1338410 w 5791199"/>
                <a:gd name="connsiteY18" fmla="*/ 477054 h 477054"/>
                <a:gd name="connsiteX19" fmla="*/ 694944 w 5791199"/>
                <a:gd name="connsiteY19" fmla="*/ 477054 h 477054"/>
                <a:gd name="connsiteX20" fmla="*/ 0 w 5791199"/>
                <a:gd name="connsiteY20" fmla="*/ 477054 h 477054"/>
                <a:gd name="connsiteX21" fmla="*/ 0 w 5791199"/>
                <a:gd name="connsiteY21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91199" h="477054" fill="none" extrusionOk="0">
                  <a:moveTo>
                    <a:pt x="0" y="0"/>
                  </a:moveTo>
                  <a:cubicBezTo>
                    <a:pt x="141566" y="-27946"/>
                    <a:pt x="334205" y="-12456"/>
                    <a:pt x="643467" y="0"/>
                  </a:cubicBezTo>
                  <a:cubicBezTo>
                    <a:pt x="952729" y="12456"/>
                    <a:pt x="993093" y="-732"/>
                    <a:pt x="1286933" y="0"/>
                  </a:cubicBezTo>
                  <a:cubicBezTo>
                    <a:pt x="1580773" y="732"/>
                    <a:pt x="1652530" y="257"/>
                    <a:pt x="1930400" y="0"/>
                  </a:cubicBezTo>
                  <a:cubicBezTo>
                    <a:pt x="2208270" y="-257"/>
                    <a:pt x="2478919" y="23924"/>
                    <a:pt x="2689690" y="0"/>
                  </a:cubicBezTo>
                  <a:cubicBezTo>
                    <a:pt x="2900461" y="-23924"/>
                    <a:pt x="3071204" y="-22892"/>
                    <a:pt x="3217333" y="0"/>
                  </a:cubicBezTo>
                  <a:cubicBezTo>
                    <a:pt x="3363462" y="22892"/>
                    <a:pt x="3588943" y="24984"/>
                    <a:pt x="3802887" y="0"/>
                  </a:cubicBezTo>
                  <a:cubicBezTo>
                    <a:pt x="4016831" y="-24984"/>
                    <a:pt x="4252523" y="-1466"/>
                    <a:pt x="4388442" y="0"/>
                  </a:cubicBezTo>
                  <a:cubicBezTo>
                    <a:pt x="4524362" y="1466"/>
                    <a:pt x="4891566" y="-10968"/>
                    <a:pt x="5031908" y="0"/>
                  </a:cubicBezTo>
                  <a:cubicBezTo>
                    <a:pt x="5172250" y="10968"/>
                    <a:pt x="5570768" y="24133"/>
                    <a:pt x="5791199" y="0"/>
                  </a:cubicBezTo>
                  <a:cubicBezTo>
                    <a:pt x="5774519" y="154485"/>
                    <a:pt x="5792085" y="315651"/>
                    <a:pt x="5791199" y="477054"/>
                  </a:cubicBezTo>
                  <a:cubicBezTo>
                    <a:pt x="5500676" y="501647"/>
                    <a:pt x="5449257" y="449648"/>
                    <a:pt x="5205644" y="477054"/>
                  </a:cubicBezTo>
                  <a:cubicBezTo>
                    <a:pt x="4962031" y="504460"/>
                    <a:pt x="4785650" y="491398"/>
                    <a:pt x="4678002" y="477054"/>
                  </a:cubicBezTo>
                  <a:cubicBezTo>
                    <a:pt x="4570354" y="462710"/>
                    <a:pt x="4334975" y="469895"/>
                    <a:pt x="4208271" y="477054"/>
                  </a:cubicBezTo>
                  <a:cubicBezTo>
                    <a:pt x="4081567" y="484213"/>
                    <a:pt x="3860126" y="487971"/>
                    <a:pt x="3564805" y="477054"/>
                  </a:cubicBezTo>
                  <a:cubicBezTo>
                    <a:pt x="3269484" y="466137"/>
                    <a:pt x="3106548" y="448398"/>
                    <a:pt x="2921338" y="477054"/>
                  </a:cubicBezTo>
                  <a:cubicBezTo>
                    <a:pt x="2736128" y="505710"/>
                    <a:pt x="2581020" y="474367"/>
                    <a:pt x="2335784" y="477054"/>
                  </a:cubicBezTo>
                  <a:cubicBezTo>
                    <a:pt x="2090548" y="479741"/>
                    <a:pt x="1993369" y="478515"/>
                    <a:pt x="1866053" y="477054"/>
                  </a:cubicBezTo>
                  <a:cubicBezTo>
                    <a:pt x="1738737" y="475593"/>
                    <a:pt x="1523603" y="494566"/>
                    <a:pt x="1338410" y="477054"/>
                  </a:cubicBezTo>
                  <a:cubicBezTo>
                    <a:pt x="1153217" y="459542"/>
                    <a:pt x="1006866" y="477276"/>
                    <a:pt x="694944" y="477054"/>
                  </a:cubicBezTo>
                  <a:cubicBezTo>
                    <a:pt x="383022" y="476832"/>
                    <a:pt x="230624" y="477081"/>
                    <a:pt x="0" y="477054"/>
                  </a:cubicBezTo>
                  <a:cubicBezTo>
                    <a:pt x="11937" y="358721"/>
                    <a:pt x="4384" y="220261"/>
                    <a:pt x="0" y="0"/>
                  </a:cubicBezTo>
                  <a:close/>
                </a:path>
                <a:path w="5791199" h="477054" stroke="0" extrusionOk="0">
                  <a:moveTo>
                    <a:pt x="0" y="0"/>
                  </a:moveTo>
                  <a:cubicBezTo>
                    <a:pt x="222777" y="4898"/>
                    <a:pt x="258086" y="-1945"/>
                    <a:pt x="469731" y="0"/>
                  </a:cubicBezTo>
                  <a:cubicBezTo>
                    <a:pt x="681376" y="1945"/>
                    <a:pt x="937427" y="13160"/>
                    <a:pt x="1229021" y="0"/>
                  </a:cubicBezTo>
                  <a:cubicBezTo>
                    <a:pt x="1520615" y="-13160"/>
                    <a:pt x="1633425" y="-1875"/>
                    <a:pt x="1756664" y="0"/>
                  </a:cubicBezTo>
                  <a:cubicBezTo>
                    <a:pt x="1879903" y="1875"/>
                    <a:pt x="2031429" y="-6942"/>
                    <a:pt x="2284306" y="0"/>
                  </a:cubicBezTo>
                  <a:cubicBezTo>
                    <a:pt x="2537183" y="6942"/>
                    <a:pt x="2808366" y="-32286"/>
                    <a:pt x="3043597" y="0"/>
                  </a:cubicBezTo>
                  <a:cubicBezTo>
                    <a:pt x="3278828" y="32286"/>
                    <a:pt x="3327583" y="-2579"/>
                    <a:pt x="3513327" y="0"/>
                  </a:cubicBezTo>
                  <a:cubicBezTo>
                    <a:pt x="3699071" y="2579"/>
                    <a:pt x="3978457" y="-10824"/>
                    <a:pt x="4156794" y="0"/>
                  </a:cubicBezTo>
                  <a:cubicBezTo>
                    <a:pt x="4335131" y="10824"/>
                    <a:pt x="4558161" y="-5527"/>
                    <a:pt x="4858172" y="0"/>
                  </a:cubicBezTo>
                  <a:cubicBezTo>
                    <a:pt x="5158183" y="5527"/>
                    <a:pt x="5483849" y="-17241"/>
                    <a:pt x="5791199" y="0"/>
                  </a:cubicBezTo>
                  <a:cubicBezTo>
                    <a:pt x="5785970" y="112577"/>
                    <a:pt x="5772728" y="304445"/>
                    <a:pt x="5791199" y="477054"/>
                  </a:cubicBezTo>
                  <a:cubicBezTo>
                    <a:pt x="5608882" y="442040"/>
                    <a:pt x="5275073" y="461754"/>
                    <a:pt x="5089820" y="477054"/>
                  </a:cubicBezTo>
                  <a:cubicBezTo>
                    <a:pt x="4904567" y="492354"/>
                    <a:pt x="4762790" y="453963"/>
                    <a:pt x="4446354" y="477054"/>
                  </a:cubicBezTo>
                  <a:cubicBezTo>
                    <a:pt x="4129918" y="500145"/>
                    <a:pt x="4157031" y="472533"/>
                    <a:pt x="3976623" y="477054"/>
                  </a:cubicBezTo>
                  <a:cubicBezTo>
                    <a:pt x="3796215" y="481575"/>
                    <a:pt x="3652075" y="461927"/>
                    <a:pt x="3448981" y="477054"/>
                  </a:cubicBezTo>
                  <a:cubicBezTo>
                    <a:pt x="3245887" y="492181"/>
                    <a:pt x="2879184" y="503638"/>
                    <a:pt x="2689690" y="477054"/>
                  </a:cubicBezTo>
                  <a:cubicBezTo>
                    <a:pt x="2500196" y="450470"/>
                    <a:pt x="2322062" y="457946"/>
                    <a:pt x="2219960" y="477054"/>
                  </a:cubicBezTo>
                  <a:cubicBezTo>
                    <a:pt x="2117858" y="496163"/>
                    <a:pt x="1707250" y="492784"/>
                    <a:pt x="1518581" y="477054"/>
                  </a:cubicBezTo>
                  <a:cubicBezTo>
                    <a:pt x="1329912" y="461324"/>
                    <a:pt x="1051835" y="448543"/>
                    <a:pt x="817203" y="477054"/>
                  </a:cubicBezTo>
                  <a:cubicBezTo>
                    <a:pt x="582571" y="505565"/>
                    <a:pt x="207344" y="498353"/>
                    <a:pt x="0" y="477054"/>
                  </a:cubicBezTo>
                  <a:cubicBezTo>
                    <a:pt x="-9725" y="347493"/>
                    <a:pt x="-9528" y="179375"/>
                    <a:pt x="0" y="0"/>
                  </a:cubicBezTo>
                  <a:close/>
                </a:path>
              </a:pathLst>
            </a:custGeom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574121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Edit List Report /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DA17A6-7AAB-454F-A31E-5530FE692E50}"/>
                </a:ext>
              </a:extLst>
            </p:cNvPr>
            <p:cNvSpPr/>
            <p:nvPr/>
          </p:nvSpPr>
          <p:spPr>
            <a:xfrm>
              <a:off x="1390069" y="5051276"/>
              <a:ext cx="9822876" cy="1102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693B19-9CCA-405F-BF34-0973E8590EE1}"/>
                </a:ext>
              </a:extLst>
            </p:cNvPr>
            <p:cNvSpPr txBox="1"/>
            <p:nvPr/>
          </p:nvSpPr>
          <p:spPr>
            <a:xfrm>
              <a:off x="7019638" y="2992581"/>
              <a:ext cx="3916217" cy="1246495"/>
            </a:xfrm>
            <a:prstGeom prst="rect">
              <a:avLst/>
            </a:prstGeom>
            <a:solidFill>
              <a:srgbClr val="FFFBFF"/>
            </a:solidFill>
            <a:ln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เมื่อทำการตรวจสอบ ชื่อบัญชีถูกต้อง ขาบัญชี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ให้ทำการ </a:t>
              </a:r>
              <a:r>
                <a:rPr lang="en-US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F2CCE7-4C66-4403-AC80-5855FD8D2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7711" y="4239076"/>
              <a:ext cx="609599" cy="95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975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58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2281383" y="397164"/>
            <a:ext cx="7620000" cy="553998"/>
          </a:xfrm>
          <a:custGeom>
            <a:avLst/>
            <a:gdLst>
              <a:gd name="connsiteX0" fmla="*/ 0 w 7620000"/>
              <a:gd name="connsiteY0" fmla="*/ 0 h 553998"/>
              <a:gd name="connsiteX1" fmla="*/ 7620000 w 7620000"/>
              <a:gd name="connsiteY1" fmla="*/ 0 h 553998"/>
              <a:gd name="connsiteX2" fmla="*/ 7620000 w 7620000"/>
              <a:gd name="connsiteY2" fmla="*/ 553998 h 553998"/>
              <a:gd name="connsiteX3" fmla="*/ 0 w 7620000"/>
              <a:gd name="connsiteY3" fmla="*/ 553998 h 553998"/>
              <a:gd name="connsiteX4" fmla="*/ 0 w 76200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553998" fill="none" extrusionOk="0">
                <a:moveTo>
                  <a:pt x="0" y="0"/>
                </a:moveTo>
                <a:cubicBezTo>
                  <a:pt x="3107585" y="-14931"/>
                  <a:pt x="3903517" y="31643"/>
                  <a:pt x="7620000" y="0"/>
                </a:cubicBezTo>
                <a:cubicBezTo>
                  <a:pt x="7579743" y="189340"/>
                  <a:pt x="7613804" y="349411"/>
                  <a:pt x="7620000" y="553998"/>
                </a:cubicBezTo>
                <a:cubicBezTo>
                  <a:pt x="6067638" y="491944"/>
                  <a:pt x="1667041" y="500295"/>
                  <a:pt x="0" y="553998"/>
                </a:cubicBezTo>
                <a:cubicBezTo>
                  <a:pt x="28322" y="288924"/>
                  <a:pt x="-42754" y="134453"/>
                  <a:pt x="0" y="0"/>
                </a:cubicBezTo>
                <a:close/>
              </a:path>
              <a:path w="7620000" h="553998" stroke="0" extrusionOk="0">
                <a:moveTo>
                  <a:pt x="0" y="0"/>
                </a:moveTo>
                <a:cubicBezTo>
                  <a:pt x="1449030" y="-5264"/>
                  <a:pt x="5851848" y="84467"/>
                  <a:pt x="7620000" y="0"/>
                </a:cubicBezTo>
                <a:cubicBezTo>
                  <a:pt x="7624622" y="60392"/>
                  <a:pt x="7579647" y="357194"/>
                  <a:pt x="7620000" y="553998"/>
                </a:cubicBezTo>
                <a:cubicBezTo>
                  <a:pt x="4060264" y="660318"/>
                  <a:pt x="3348052" y="546349"/>
                  <a:pt x="0" y="553998"/>
                </a:cubicBezTo>
                <a:cubicBezTo>
                  <a:pt x="1788" y="487736"/>
                  <a:pt x="11616" y="141990"/>
                  <a:pt x="0" y="0"/>
                </a:cubicBezTo>
                <a:close/>
              </a:path>
            </a:pathLst>
          </a:custGeom>
          <a:solidFill>
            <a:srgbClr val="FFFFCC"/>
          </a:solidFill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FAP010 / </a:t>
            </a:r>
            <a:r>
              <a:rPr lang="th-TH" sz="3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งานงวด / งานระหว่างก่อสร้าง / เครื่องจักรระหว่างติดตั้ง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91913-4717-4683-B835-F0A2235BBB59}"/>
              </a:ext>
            </a:extLst>
          </p:cNvPr>
          <p:cNvSpPr txBox="1"/>
          <p:nvPr/>
        </p:nvSpPr>
        <p:spPr>
          <a:xfrm>
            <a:off x="1080661" y="1320813"/>
            <a:ext cx="10224650" cy="5093702"/>
          </a:xfrm>
          <a:custGeom>
            <a:avLst/>
            <a:gdLst>
              <a:gd name="connsiteX0" fmla="*/ 0 w 10224650"/>
              <a:gd name="connsiteY0" fmla="*/ 0 h 5093702"/>
              <a:gd name="connsiteX1" fmla="*/ 10224650 w 10224650"/>
              <a:gd name="connsiteY1" fmla="*/ 0 h 5093702"/>
              <a:gd name="connsiteX2" fmla="*/ 10224650 w 10224650"/>
              <a:gd name="connsiteY2" fmla="*/ 5093702 h 5093702"/>
              <a:gd name="connsiteX3" fmla="*/ 0 w 10224650"/>
              <a:gd name="connsiteY3" fmla="*/ 5093702 h 5093702"/>
              <a:gd name="connsiteX4" fmla="*/ 0 w 10224650"/>
              <a:gd name="connsiteY4" fmla="*/ 0 h 509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4650" h="5093702" fill="none" extrusionOk="0">
                <a:moveTo>
                  <a:pt x="0" y="0"/>
                </a:moveTo>
                <a:cubicBezTo>
                  <a:pt x="3545447" y="-33775"/>
                  <a:pt x="9082093" y="138873"/>
                  <a:pt x="10224650" y="0"/>
                </a:cubicBezTo>
                <a:cubicBezTo>
                  <a:pt x="10150879" y="727548"/>
                  <a:pt x="10068767" y="4023258"/>
                  <a:pt x="10224650" y="5093702"/>
                </a:cubicBezTo>
                <a:cubicBezTo>
                  <a:pt x="8344016" y="4956372"/>
                  <a:pt x="4014001" y="4955846"/>
                  <a:pt x="0" y="5093702"/>
                </a:cubicBezTo>
                <a:cubicBezTo>
                  <a:pt x="152408" y="4278603"/>
                  <a:pt x="73868" y="1348131"/>
                  <a:pt x="0" y="0"/>
                </a:cubicBezTo>
                <a:close/>
              </a:path>
              <a:path w="10224650" h="5093702" stroke="0" extrusionOk="0">
                <a:moveTo>
                  <a:pt x="0" y="0"/>
                </a:moveTo>
                <a:cubicBezTo>
                  <a:pt x="4921432" y="-101487"/>
                  <a:pt x="7233597" y="-162162"/>
                  <a:pt x="10224650" y="0"/>
                </a:cubicBezTo>
                <a:cubicBezTo>
                  <a:pt x="10285363" y="1494444"/>
                  <a:pt x="10163578" y="3742897"/>
                  <a:pt x="10224650" y="5093702"/>
                </a:cubicBezTo>
                <a:cubicBezTo>
                  <a:pt x="6050522" y="5143767"/>
                  <a:pt x="4142306" y="4935253"/>
                  <a:pt x="0" y="5093702"/>
                </a:cubicBezTo>
                <a:cubicBezTo>
                  <a:pt x="-24452" y="3986579"/>
                  <a:pt x="-67663" y="774361"/>
                  <a:pt x="0" y="0"/>
                </a:cubicBezTo>
                <a:close/>
              </a:path>
            </a:pathLst>
          </a:custGeom>
          <a:gradFill>
            <a:gsLst>
              <a:gs pos="10000">
                <a:srgbClr val="FCEEE4"/>
              </a:gs>
              <a:gs pos="0">
                <a:srgbClr val="DFE7F5"/>
              </a:gs>
              <a:gs pos="83000">
                <a:srgbClr val="F0F4FA"/>
              </a:gs>
              <a:gs pos="100000">
                <a:srgbClr val="EBF0F9"/>
              </a:gs>
            </a:gsLst>
            <a:lin ang="5400000" scaled="1"/>
          </a:gradFill>
          <a:ln>
            <a:solidFill>
              <a:srgbClr val="D6E0F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สำหรับงานที่ต้องบันทึกทรัพย์สินเป็นงวดๆ ให้ทำการ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แบบนี้วนไปเรื่อยๆ จนกว่าจะครบจำนวนงวดสุดท้าย (เช่น ถ้ามี 9 งวด ก็ต้องทำการ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เข้าไป 9 ครั้ง)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เมื่อ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ครบ 9 ครั้งแล้ว ให้มาตัดออกที่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Disposal Entry 1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ครั้ง ด้วยยอดเต็มจำนวนของมูลค่าทรัพย์สินนั้นๆ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แล้วไปเพิ่มทรัพย์สินที่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ด้วยยอดเต็มจำนวนของมูลค่าทรัพย์สิน การเพิ่มในครั้งนี้ ให้ไปกดเครื่องหมายที่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ด้วยเพื่อให้ระบบทำการคำนวนค่าเสื่อมราคาให้</a:t>
            </a:r>
          </a:p>
          <a:p>
            <a:pPr marL="342900" indent="-342900">
              <a:buFontTx/>
              <a:buChar char="-"/>
            </a:pP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ขั้นตอนต่อไป ทำเหมือนกับตัวอย่างข้างต้นที่อยู่ในคู่มือฉบับนี้ เหมือนที่ซื้อทรัพย์สินมาปกติเช่น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Loop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ดังนี้</a:t>
            </a:r>
          </a:p>
          <a:p>
            <a:pPr marL="342900" indent="-342900">
              <a:buFontTx/>
              <a:buChar char="-"/>
            </a:pPr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**  ให้ปฎิบัติตาม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Transaction Asset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คือ ธุรกรรมหลักๆ มี 3 รายการ  ** </a:t>
            </a:r>
          </a:p>
          <a:p>
            <a:pPr lvl="2"/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1. </a:t>
            </a:r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Addition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(การเพิ่มทรัพย์สิน)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2.Depreciation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(ค่าเสื่อมราคา)</a:t>
            </a:r>
            <a:endParaRPr lang="en-US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pPr lvl="2"/>
            <a:r>
              <a:rPr lang="en-US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           3.Disposal </a:t>
            </a:r>
            <a:r>
              <a:rPr lang="th-TH" sz="2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(ตัดจำหน่ายทรัพย์สิน)</a:t>
            </a:r>
          </a:p>
          <a:p>
            <a:endParaRPr lang="th-TH" sz="25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53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C9F7FE-3AB9-4712-83B7-BD197C96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59</a:t>
            </a:fld>
            <a:endParaRPr lang="th-T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88120-E692-4EAC-84D3-D840CF05374F}"/>
              </a:ext>
            </a:extLst>
          </p:cNvPr>
          <p:cNvGrpSpPr/>
          <p:nvPr/>
        </p:nvGrpSpPr>
        <p:grpSpPr>
          <a:xfrm>
            <a:off x="665019" y="375675"/>
            <a:ext cx="11028218" cy="5969707"/>
            <a:chOff x="757382" y="449565"/>
            <a:chExt cx="10677236" cy="59697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C9420A-0980-4C7B-A787-044AC667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490195"/>
              <a:ext cx="10677236" cy="492907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EC21C-3640-4660-ACA8-3BDCBFECD8F8}"/>
                </a:ext>
              </a:extLst>
            </p:cNvPr>
            <p:cNvSpPr txBox="1"/>
            <p:nvPr/>
          </p:nvSpPr>
          <p:spPr>
            <a:xfrm>
              <a:off x="2007883" y="449565"/>
              <a:ext cx="8630861" cy="600164"/>
            </a:xfrm>
            <a:custGeom>
              <a:avLst/>
              <a:gdLst>
                <a:gd name="connsiteX0" fmla="*/ 0 w 8630861"/>
                <a:gd name="connsiteY0" fmla="*/ 0 h 600164"/>
                <a:gd name="connsiteX1" fmla="*/ 8630861 w 8630861"/>
                <a:gd name="connsiteY1" fmla="*/ 0 h 600164"/>
                <a:gd name="connsiteX2" fmla="*/ 8630861 w 8630861"/>
                <a:gd name="connsiteY2" fmla="*/ 600164 h 600164"/>
                <a:gd name="connsiteX3" fmla="*/ 0 w 8630861"/>
                <a:gd name="connsiteY3" fmla="*/ 600164 h 600164"/>
                <a:gd name="connsiteX4" fmla="*/ 0 w 8630861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861" h="600164" fill="none" extrusionOk="0">
                  <a:moveTo>
                    <a:pt x="0" y="0"/>
                  </a:moveTo>
                  <a:cubicBezTo>
                    <a:pt x="1586369" y="-129716"/>
                    <a:pt x="5221653" y="-87279"/>
                    <a:pt x="8630861" y="0"/>
                  </a:cubicBezTo>
                  <a:cubicBezTo>
                    <a:pt x="8587386" y="114377"/>
                    <a:pt x="8655188" y="484806"/>
                    <a:pt x="8630861" y="600164"/>
                  </a:cubicBezTo>
                  <a:cubicBezTo>
                    <a:pt x="7678149" y="552789"/>
                    <a:pt x="3691765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630861" h="600164" stroke="0" extrusionOk="0">
                  <a:moveTo>
                    <a:pt x="0" y="0"/>
                  </a:moveTo>
                  <a:cubicBezTo>
                    <a:pt x="3579329" y="-34413"/>
                    <a:pt x="6413172" y="-45586"/>
                    <a:pt x="8630861" y="0"/>
                  </a:cubicBezTo>
                  <a:cubicBezTo>
                    <a:pt x="8674230" y="88618"/>
                    <a:pt x="8628489" y="523506"/>
                    <a:pt x="8630861" y="600164"/>
                  </a:cubicBezTo>
                  <a:cubicBezTo>
                    <a:pt x="4915171" y="544975"/>
                    <a:pt x="1873656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33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5C17A1-BF8A-4DB5-BCFF-DCE634261CEF}"/>
                </a:ext>
              </a:extLst>
            </p:cNvPr>
            <p:cNvSpPr/>
            <p:nvPr/>
          </p:nvSpPr>
          <p:spPr>
            <a:xfrm>
              <a:off x="3886844" y="2104544"/>
              <a:ext cx="3409613" cy="382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EA487-ECCF-4E41-9925-5DC6822A01D1}"/>
                </a:ext>
              </a:extLst>
            </p:cNvPr>
            <p:cNvSpPr/>
            <p:nvPr/>
          </p:nvSpPr>
          <p:spPr>
            <a:xfrm>
              <a:off x="1101167" y="4133201"/>
              <a:ext cx="2180822" cy="8335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38A55-BD1F-4553-AD32-3FB155EA7D2E}"/>
                </a:ext>
              </a:extLst>
            </p:cNvPr>
            <p:cNvSpPr txBox="1"/>
            <p:nvPr/>
          </p:nvSpPr>
          <p:spPr>
            <a:xfrm>
              <a:off x="4544291" y="5345468"/>
              <a:ext cx="5351929" cy="46135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	Asset Depreciation Calculation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2C0ABEC-ED32-4652-B01E-73086659710D}"/>
                </a:ext>
              </a:extLst>
            </p:cNvPr>
            <p:cNvSpPr/>
            <p:nvPr/>
          </p:nvSpPr>
          <p:spPr>
            <a:xfrm>
              <a:off x="6032430" y="5472301"/>
              <a:ext cx="286871" cy="13901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        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98BBEC-E4CE-4C90-BB01-2E87685C1183}"/>
                </a:ext>
              </a:extLst>
            </p:cNvPr>
            <p:cNvSpPr/>
            <p:nvPr/>
          </p:nvSpPr>
          <p:spPr>
            <a:xfrm>
              <a:off x="4521064" y="5315821"/>
              <a:ext cx="5375156" cy="520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r>
                <a:rPr lang="th-TH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                         </a:t>
              </a:r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1C6CCF-76EA-444A-8B22-8A4163A0ED26}"/>
                </a:ext>
              </a:extLst>
            </p:cNvPr>
            <p:cNvSpPr/>
            <p:nvPr/>
          </p:nvSpPr>
          <p:spPr>
            <a:xfrm>
              <a:off x="1170759" y="2674304"/>
              <a:ext cx="436687" cy="3051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271B90-7F91-4D24-80FB-CAF97BF3F174}"/>
                </a:ext>
              </a:extLst>
            </p:cNvPr>
            <p:cNvSpPr/>
            <p:nvPr/>
          </p:nvSpPr>
          <p:spPr>
            <a:xfrm>
              <a:off x="1129707" y="4361392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00B05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6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6B6941-F15F-4F95-A4DB-5A8335E8062C}"/>
                </a:ext>
              </a:extLst>
            </p:cNvPr>
            <p:cNvSpPr/>
            <p:nvPr/>
          </p:nvSpPr>
          <p:spPr>
            <a:xfrm>
              <a:off x="1636086" y="2487280"/>
              <a:ext cx="274221" cy="284495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62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6">
              <a:srgbClr val="FFFFE1"/>
            </a:gs>
            <a:gs pos="0">
              <a:srgbClr val="EDF1F9"/>
            </a:gs>
            <a:gs pos="54868">
              <a:srgbClr val="FFFBF2"/>
            </a:gs>
            <a:gs pos="74000">
              <a:srgbClr val="FFF7FF"/>
            </a:gs>
            <a:gs pos="83000">
              <a:srgbClr val="FFFBFF"/>
            </a:gs>
            <a:gs pos="100000">
              <a:srgbClr val="CAD7EE">
                <a:alpha val="92000"/>
                <a:lumMod val="56000"/>
                <a:lumOff val="44000"/>
              </a:srgbClr>
            </a:gs>
            <a:gs pos="89375">
              <a:srgbClr val="FFF7FF"/>
            </a:gs>
            <a:gs pos="100000">
              <a:srgbClr val="FFF7FF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A7C0E-5A83-450C-9BDD-0AFAA245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</a:t>
            </a:fld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1014-F408-4E51-8787-21A3B0B6A62D}"/>
              </a:ext>
            </a:extLst>
          </p:cNvPr>
          <p:cNvSpPr txBox="1"/>
          <p:nvPr/>
        </p:nvSpPr>
        <p:spPr>
          <a:xfrm>
            <a:off x="1773699" y="193962"/>
            <a:ext cx="8848119" cy="1384995"/>
          </a:xfrm>
          <a:custGeom>
            <a:avLst/>
            <a:gdLst>
              <a:gd name="connsiteX0" fmla="*/ 0 w 8848119"/>
              <a:gd name="connsiteY0" fmla="*/ 0 h 1384995"/>
              <a:gd name="connsiteX1" fmla="*/ 8848119 w 8848119"/>
              <a:gd name="connsiteY1" fmla="*/ 0 h 1384995"/>
              <a:gd name="connsiteX2" fmla="*/ 8848119 w 8848119"/>
              <a:gd name="connsiteY2" fmla="*/ 1384995 h 1384995"/>
              <a:gd name="connsiteX3" fmla="*/ 0 w 8848119"/>
              <a:gd name="connsiteY3" fmla="*/ 1384995 h 1384995"/>
              <a:gd name="connsiteX4" fmla="*/ 0 w 8848119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8119" h="1384995" fill="none" extrusionOk="0">
                <a:moveTo>
                  <a:pt x="0" y="0"/>
                </a:moveTo>
                <a:cubicBezTo>
                  <a:pt x="2589233" y="-14931"/>
                  <a:pt x="4933866" y="31643"/>
                  <a:pt x="8848119" y="0"/>
                </a:cubicBezTo>
                <a:cubicBezTo>
                  <a:pt x="8782932" y="503304"/>
                  <a:pt x="8767133" y="1104101"/>
                  <a:pt x="8848119" y="1384995"/>
                </a:cubicBezTo>
                <a:cubicBezTo>
                  <a:pt x="7719391" y="1322941"/>
                  <a:pt x="4220534" y="1331292"/>
                  <a:pt x="0" y="1384995"/>
                </a:cubicBezTo>
                <a:cubicBezTo>
                  <a:pt x="-96327" y="1030036"/>
                  <a:pt x="81895" y="541693"/>
                  <a:pt x="0" y="0"/>
                </a:cubicBezTo>
                <a:close/>
              </a:path>
              <a:path w="8848119" h="1384995" stroke="0" extrusionOk="0">
                <a:moveTo>
                  <a:pt x="0" y="0"/>
                </a:moveTo>
                <a:cubicBezTo>
                  <a:pt x="3403778" y="-5264"/>
                  <a:pt x="4503815" y="84467"/>
                  <a:pt x="8848119" y="0"/>
                </a:cubicBezTo>
                <a:cubicBezTo>
                  <a:pt x="8927531" y="154037"/>
                  <a:pt x="8782836" y="996528"/>
                  <a:pt x="8848119" y="1384995"/>
                </a:cubicBezTo>
                <a:cubicBezTo>
                  <a:pt x="6639314" y="1491315"/>
                  <a:pt x="1068375" y="1377346"/>
                  <a:pt x="0" y="1384995"/>
                </a:cubicBezTo>
                <a:cubicBezTo>
                  <a:pt x="26717" y="781369"/>
                  <a:pt x="-63174" y="441176"/>
                  <a:pt x="0" y="0"/>
                </a:cubicBezTo>
                <a:close/>
              </a:path>
            </a:pathLst>
          </a:custGeom>
          <a:gradFill>
            <a:gsLst>
              <a:gs pos="39839">
                <a:srgbClr val="FAFBCD"/>
              </a:gs>
              <a:gs pos="55747">
                <a:srgbClr val="FFFFD9"/>
              </a:gs>
              <a:gs pos="23014">
                <a:srgbClr val="EDF1F9"/>
              </a:gs>
              <a:gs pos="0">
                <a:srgbClr val="FFF7FF"/>
              </a:gs>
              <a:gs pos="74000">
                <a:srgbClr val="EDF1F9"/>
              </a:gs>
              <a:gs pos="83000">
                <a:srgbClr val="E8EEF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69DCD9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 Flow </a:t>
            </a:r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pPr algn="ctr"/>
            <a:r>
              <a:rPr lang="th-TH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ขั้นตอนการรับเอกสารเพื่อบันทึก </a:t>
            </a:r>
            <a:r>
              <a:rPr lang="en-US" sz="4200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  <a:endParaRPr lang="th-TH" sz="4200" dirty="0">
              <a:solidFill>
                <a:srgbClr val="7030A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6C6B7-64CC-468A-B422-32859F3175BE}"/>
              </a:ext>
            </a:extLst>
          </p:cNvPr>
          <p:cNvSpPr txBox="1"/>
          <p:nvPr/>
        </p:nvSpPr>
        <p:spPr>
          <a:xfrm>
            <a:off x="1169231" y="1962810"/>
            <a:ext cx="10208306" cy="4570482"/>
          </a:xfrm>
          <a:custGeom>
            <a:avLst/>
            <a:gdLst>
              <a:gd name="connsiteX0" fmla="*/ 0 w 10208306"/>
              <a:gd name="connsiteY0" fmla="*/ 0 h 4570482"/>
              <a:gd name="connsiteX1" fmla="*/ 374305 w 10208306"/>
              <a:gd name="connsiteY1" fmla="*/ 0 h 4570482"/>
              <a:gd name="connsiteX2" fmla="*/ 1259024 w 10208306"/>
              <a:gd name="connsiteY2" fmla="*/ 0 h 4570482"/>
              <a:gd name="connsiteX3" fmla="*/ 2041661 w 10208306"/>
              <a:gd name="connsiteY3" fmla="*/ 0 h 4570482"/>
              <a:gd name="connsiteX4" fmla="*/ 2415966 w 10208306"/>
              <a:gd name="connsiteY4" fmla="*/ 0 h 4570482"/>
              <a:gd name="connsiteX5" fmla="*/ 2790270 w 10208306"/>
              <a:gd name="connsiteY5" fmla="*/ 0 h 4570482"/>
              <a:gd name="connsiteX6" fmla="*/ 3266658 w 10208306"/>
              <a:gd name="connsiteY6" fmla="*/ 0 h 4570482"/>
              <a:gd name="connsiteX7" fmla="*/ 3845129 w 10208306"/>
              <a:gd name="connsiteY7" fmla="*/ 0 h 4570482"/>
              <a:gd name="connsiteX8" fmla="*/ 4525682 w 10208306"/>
              <a:gd name="connsiteY8" fmla="*/ 0 h 4570482"/>
              <a:gd name="connsiteX9" fmla="*/ 5206236 w 10208306"/>
              <a:gd name="connsiteY9" fmla="*/ 0 h 4570482"/>
              <a:gd name="connsiteX10" fmla="*/ 6090956 w 10208306"/>
              <a:gd name="connsiteY10" fmla="*/ 0 h 4570482"/>
              <a:gd name="connsiteX11" fmla="*/ 6873593 w 10208306"/>
              <a:gd name="connsiteY11" fmla="*/ 0 h 4570482"/>
              <a:gd name="connsiteX12" fmla="*/ 7349980 w 10208306"/>
              <a:gd name="connsiteY12" fmla="*/ 0 h 4570482"/>
              <a:gd name="connsiteX13" fmla="*/ 7826368 w 10208306"/>
              <a:gd name="connsiteY13" fmla="*/ 0 h 4570482"/>
              <a:gd name="connsiteX14" fmla="*/ 8302756 w 10208306"/>
              <a:gd name="connsiteY14" fmla="*/ 0 h 4570482"/>
              <a:gd name="connsiteX15" fmla="*/ 8983309 w 10208306"/>
              <a:gd name="connsiteY15" fmla="*/ 0 h 4570482"/>
              <a:gd name="connsiteX16" fmla="*/ 10208306 w 10208306"/>
              <a:gd name="connsiteY16" fmla="*/ 0 h 4570482"/>
              <a:gd name="connsiteX17" fmla="*/ 10208306 w 10208306"/>
              <a:gd name="connsiteY17" fmla="*/ 744336 h 4570482"/>
              <a:gd name="connsiteX18" fmla="*/ 10208306 w 10208306"/>
              <a:gd name="connsiteY18" fmla="*/ 1305852 h 4570482"/>
              <a:gd name="connsiteX19" fmla="*/ 10208306 w 10208306"/>
              <a:gd name="connsiteY19" fmla="*/ 2004483 h 4570482"/>
              <a:gd name="connsiteX20" fmla="*/ 10208306 w 10208306"/>
              <a:gd name="connsiteY20" fmla="*/ 2703114 h 4570482"/>
              <a:gd name="connsiteX21" fmla="*/ 10208306 w 10208306"/>
              <a:gd name="connsiteY21" fmla="*/ 3356040 h 4570482"/>
              <a:gd name="connsiteX22" fmla="*/ 10208306 w 10208306"/>
              <a:gd name="connsiteY22" fmla="*/ 4570482 h 4570482"/>
              <a:gd name="connsiteX23" fmla="*/ 9527752 w 10208306"/>
              <a:gd name="connsiteY23" fmla="*/ 4570482 h 4570482"/>
              <a:gd name="connsiteX24" fmla="*/ 8745115 w 10208306"/>
              <a:gd name="connsiteY24" fmla="*/ 4570482 h 4570482"/>
              <a:gd name="connsiteX25" fmla="*/ 8166645 w 10208306"/>
              <a:gd name="connsiteY25" fmla="*/ 4570482 h 4570482"/>
              <a:gd name="connsiteX26" fmla="*/ 7384008 w 10208306"/>
              <a:gd name="connsiteY26" fmla="*/ 4570482 h 4570482"/>
              <a:gd name="connsiteX27" fmla="*/ 6703454 w 10208306"/>
              <a:gd name="connsiteY27" fmla="*/ 4570482 h 4570482"/>
              <a:gd name="connsiteX28" fmla="*/ 6124984 w 10208306"/>
              <a:gd name="connsiteY28" fmla="*/ 4570482 h 4570482"/>
              <a:gd name="connsiteX29" fmla="*/ 5648596 w 10208306"/>
              <a:gd name="connsiteY29" fmla="*/ 4570482 h 4570482"/>
              <a:gd name="connsiteX30" fmla="*/ 4968042 w 10208306"/>
              <a:gd name="connsiteY30" fmla="*/ 4570482 h 4570482"/>
              <a:gd name="connsiteX31" fmla="*/ 4083322 w 10208306"/>
              <a:gd name="connsiteY31" fmla="*/ 4570482 h 4570482"/>
              <a:gd name="connsiteX32" fmla="*/ 3198603 w 10208306"/>
              <a:gd name="connsiteY32" fmla="*/ 4570482 h 4570482"/>
              <a:gd name="connsiteX33" fmla="*/ 2824298 w 10208306"/>
              <a:gd name="connsiteY33" fmla="*/ 4570482 h 4570482"/>
              <a:gd name="connsiteX34" fmla="*/ 2143744 w 10208306"/>
              <a:gd name="connsiteY34" fmla="*/ 4570482 h 4570482"/>
              <a:gd name="connsiteX35" fmla="*/ 1361107 w 10208306"/>
              <a:gd name="connsiteY35" fmla="*/ 4570482 h 4570482"/>
              <a:gd name="connsiteX36" fmla="*/ 578471 w 10208306"/>
              <a:gd name="connsiteY36" fmla="*/ 4570482 h 4570482"/>
              <a:gd name="connsiteX37" fmla="*/ 0 w 10208306"/>
              <a:gd name="connsiteY37" fmla="*/ 4570482 h 4570482"/>
              <a:gd name="connsiteX38" fmla="*/ 0 w 10208306"/>
              <a:gd name="connsiteY38" fmla="*/ 3917556 h 4570482"/>
              <a:gd name="connsiteX39" fmla="*/ 0 w 10208306"/>
              <a:gd name="connsiteY39" fmla="*/ 3218925 h 4570482"/>
              <a:gd name="connsiteX40" fmla="*/ 0 w 10208306"/>
              <a:gd name="connsiteY40" fmla="*/ 2565999 h 4570482"/>
              <a:gd name="connsiteX41" fmla="*/ 0 w 10208306"/>
              <a:gd name="connsiteY41" fmla="*/ 2004483 h 4570482"/>
              <a:gd name="connsiteX42" fmla="*/ 0 w 10208306"/>
              <a:gd name="connsiteY42" fmla="*/ 1260147 h 4570482"/>
              <a:gd name="connsiteX43" fmla="*/ 0 w 10208306"/>
              <a:gd name="connsiteY43" fmla="*/ 652926 h 4570482"/>
              <a:gd name="connsiteX44" fmla="*/ 0 w 10208306"/>
              <a:gd name="connsiteY44" fmla="*/ 0 h 45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208306" h="4570482" extrusionOk="0">
                <a:moveTo>
                  <a:pt x="0" y="0"/>
                </a:moveTo>
                <a:cubicBezTo>
                  <a:pt x="88116" y="-11526"/>
                  <a:pt x="194794" y="-1018"/>
                  <a:pt x="374305" y="0"/>
                </a:cubicBezTo>
                <a:cubicBezTo>
                  <a:pt x="553816" y="1018"/>
                  <a:pt x="940990" y="15220"/>
                  <a:pt x="1259024" y="0"/>
                </a:cubicBezTo>
                <a:cubicBezTo>
                  <a:pt x="1577058" y="-15220"/>
                  <a:pt x="1728579" y="-30155"/>
                  <a:pt x="2041661" y="0"/>
                </a:cubicBezTo>
                <a:cubicBezTo>
                  <a:pt x="2354743" y="30155"/>
                  <a:pt x="2230390" y="281"/>
                  <a:pt x="2415966" y="0"/>
                </a:cubicBezTo>
                <a:cubicBezTo>
                  <a:pt x="2601542" y="-281"/>
                  <a:pt x="2703526" y="16669"/>
                  <a:pt x="2790270" y="0"/>
                </a:cubicBezTo>
                <a:cubicBezTo>
                  <a:pt x="2877014" y="-16669"/>
                  <a:pt x="3119397" y="1815"/>
                  <a:pt x="3266658" y="0"/>
                </a:cubicBezTo>
                <a:cubicBezTo>
                  <a:pt x="3413919" y="-1815"/>
                  <a:pt x="3727550" y="25416"/>
                  <a:pt x="3845129" y="0"/>
                </a:cubicBezTo>
                <a:cubicBezTo>
                  <a:pt x="3962708" y="-25416"/>
                  <a:pt x="4269141" y="-6250"/>
                  <a:pt x="4525682" y="0"/>
                </a:cubicBezTo>
                <a:cubicBezTo>
                  <a:pt x="4782223" y="6250"/>
                  <a:pt x="4880390" y="22302"/>
                  <a:pt x="5206236" y="0"/>
                </a:cubicBezTo>
                <a:cubicBezTo>
                  <a:pt x="5532082" y="-22302"/>
                  <a:pt x="5704525" y="-5549"/>
                  <a:pt x="6090956" y="0"/>
                </a:cubicBezTo>
                <a:cubicBezTo>
                  <a:pt x="6477387" y="5549"/>
                  <a:pt x="6671980" y="31931"/>
                  <a:pt x="6873593" y="0"/>
                </a:cubicBezTo>
                <a:cubicBezTo>
                  <a:pt x="7075206" y="-31931"/>
                  <a:pt x="7250044" y="246"/>
                  <a:pt x="7349980" y="0"/>
                </a:cubicBezTo>
                <a:cubicBezTo>
                  <a:pt x="7449916" y="-246"/>
                  <a:pt x="7694661" y="15638"/>
                  <a:pt x="7826368" y="0"/>
                </a:cubicBezTo>
                <a:cubicBezTo>
                  <a:pt x="7958075" y="-15638"/>
                  <a:pt x="8183843" y="10617"/>
                  <a:pt x="8302756" y="0"/>
                </a:cubicBezTo>
                <a:cubicBezTo>
                  <a:pt x="8421669" y="-10617"/>
                  <a:pt x="8646191" y="10852"/>
                  <a:pt x="8983309" y="0"/>
                </a:cubicBezTo>
                <a:cubicBezTo>
                  <a:pt x="9320427" y="-10852"/>
                  <a:pt x="9640398" y="31088"/>
                  <a:pt x="10208306" y="0"/>
                </a:cubicBezTo>
                <a:cubicBezTo>
                  <a:pt x="10225118" y="328265"/>
                  <a:pt x="10237620" y="536112"/>
                  <a:pt x="10208306" y="744336"/>
                </a:cubicBezTo>
                <a:cubicBezTo>
                  <a:pt x="10178992" y="952560"/>
                  <a:pt x="10200400" y="1186026"/>
                  <a:pt x="10208306" y="1305852"/>
                </a:cubicBezTo>
                <a:cubicBezTo>
                  <a:pt x="10216212" y="1425678"/>
                  <a:pt x="10176617" y="1809817"/>
                  <a:pt x="10208306" y="2004483"/>
                </a:cubicBezTo>
                <a:cubicBezTo>
                  <a:pt x="10239995" y="2199149"/>
                  <a:pt x="10188418" y="2458112"/>
                  <a:pt x="10208306" y="2703114"/>
                </a:cubicBezTo>
                <a:cubicBezTo>
                  <a:pt x="10228194" y="2948116"/>
                  <a:pt x="10209618" y="3043239"/>
                  <a:pt x="10208306" y="3356040"/>
                </a:cubicBezTo>
                <a:cubicBezTo>
                  <a:pt x="10206994" y="3668841"/>
                  <a:pt x="10250284" y="4124446"/>
                  <a:pt x="10208306" y="4570482"/>
                </a:cubicBezTo>
                <a:cubicBezTo>
                  <a:pt x="10047113" y="4546687"/>
                  <a:pt x="9739288" y="4588125"/>
                  <a:pt x="9527752" y="4570482"/>
                </a:cubicBezTo>
                <a:cubicBezTo>
                  <a:pt x="9316216" y="4552839"/>
                  <a:pt x="9036547" y="4550168"/>
                  <a:pt x="8745115" y="4570482"/>
                </a:cubicBezTo>
                <a:cubicBezTo>
                  <a:pt x="8453683" y="4590796"/>
                  <a:pt x="8408037" y="4545711"/>
                  <a:pt x="8166645" y="4570482"/>
                </a:cubicBezTo>
                <a:cubicBezTo>
                  <a:pt x="7925253" y="4595254"/>
                  <a:pt x="7686559" y="4544480"/>
                  <a:pt x="7384008" y="4570482"/>
                </a:cubicBezTo>
                <a:cubicBezTo>
                  <a:pt x="7081457" y="4596484"/>
                  <a:pt x="7037549" y="4586191"/>
                  <a:pt x="6703454" y="4570482"/>
                </a:cubicBezTo>
                <a:cubicBezTo>
                  <a:pt x="6369359" y="4554773"/>
                  <a:pt x="6361249" y="4552594"/>
                  <a:pt x="6124984" y="4570482"/>
                </a:cubicBezTo>
                <a:cubicBezTo>
                  <a:pt x="5888719" y="4588371"/>
                  <a:pt x="5769652" y="4571576"/>
                  <a:pt x="5648596" y="4570482"/>
                </a:cubicBezTo>
                <a:cubicBezTo>
                  <a:pt x="5527540" y="4569388"/>
                  <a:pt x="5180275" y="4594543"/>
                  <a:pt x="4968042" y="4570482"/>
                </a:cubicBezTo>
                <a:cubicBezTo>
                  <a:pt x="4755809" y="4546421"/>
                  <a:pt x="4404587" y="4597650"/>
                  <a:pt x="4083322" y="4570482"/>
                </a:cubicBezTo>
                <a:cubicBezTo>
                  <a:pt x="3762057" y="4543314"/>
                  <a:pt x="3612327" y="4554389"/>
                  <a:pt x="3198603" y="4570482"/>
                </a:cubicBezTo>
                <a:cubicBezTo>
                  <a:pt x="2784879" y="4586575"/>
                  <a:pt x="2938144" y="4585680"/>
                  <a:pt x="2824298" y="4570482"/>
                </a:cubicBezTo>
                <a:cubicBezTo>
                  <a:pt x="2710452" y="4555284"/>
                  <a:pt x="2384941" y="4600429"/>
                  <a:pt x="2143744" y="4570482"/>
                </a:cubicBezTo>
                <a:cubicBezTo>
                  <a:pt x="1902547" y="4540535"/>
                  <a:pt x="1733076" y="4602129"/>
                  <a:pt x="1361107" y="4570482"/>
                </a:cubicBezTo>
                <a:cubicBezTo>
                  <a:pt x="989138" y="4538835"/>
                  <a:pt x="802229" y="4545136"/>
                  <a:pt x="578471" y="4570482"/>
                </a:cubicBezTo>
                <a:cubicBezTo>
                  <a:pt x="354713" y="4595828"/>
                  <a:pt x="167107" y="4555103"/>
                  <a:pt x="0" y="4570482"/>
                </a:cubicBezTo>
                <a:cubicBezTo>
                  <a:pt x="-31447" y="4372868"/>
                  <a:pt x="-19597" y="4203501"/>
                  <a:pt x="0" y="3917556"/>
                </a:cubicBezTo>
                <a:cubicBezTo>
                  <a:pt x="19597" y="3631611"/>
                  <a:pt x="31471" y="3514473"/>
                  <a:pt x="0" y="3218925"/>
                </a:cubicBezTo>
                <a:cubicBezTo>
                  <a:pt x="-31471" y="2923377"/>
                  <a:pt x="-21770" y="2846765"/>
                  <a:pt x="0" y="2565999"/>
                </a:cubicBezTo>
                <a:cubicBezTo>
                  <a:pt x="21770" y="2285233"/>
                  <a:pt x="-3042" y="2259789"/>
                  <a:pt x="0" y="2004483"/>
                </a:cubicBezTo>
                <a:cubicBezTo>
                  <a:pt x="3042" y="1749177"/>
                  <a:pt x="33335" y="1526236"/>
                  <a:pt x="0" y="1260147"/>
                </a:cubicBezTo>
                <a:cubicBezTo>
                  <a:pt x="-33335" y="994058"/>
                  <a:pt x="14826" y="903617"/>
                  <a:pt x="0" y="652926"/>
                </a:cubicBezTo>
                <a:cubicBezTo>
                  <a:pt x="-14826" y="402235"/>
                  <a:pt x="-489" y="214331"/>
                  <a:pt x="0" y="0"/>
                </a:cubicBezTo>
                <a:close/>
              </a:path>
            </a:pathLst>
          </a:custGeom>
          <a:noFill/>
          <a:ln>
            <a:solidFill>
              <a:srgbClr val="FFEFFF"/>
            </a:solidFill>
            <a:extLst>
              <a:ext uri="{C807C97D-BFC1-408E-A445-0C87EB9F89A2}">
                <ask:lineSketchStyleProps xmlns:ask="http://schemas.microsoft.com/office/drawing/2018/sketchyshapes" sd="1709153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th-TH" sz="35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--- ปฎิบัติตามขั้นตอนดังนี้ --- </a:t>
            </a: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1. </a:t>
            </a:r>
            <a:r>
              <a:rPr lang="en-US" sz="3200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urchase Requisition 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PR</a:t>
            </a:r>
            <a:r>
              <a:rPr lang="th-TH" b="0" i="0" dirty="0">
                <a:solidFill>
                  <a:srgbClr val="202124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ใบขอซื้อ</a:t>
            </a:r>
          </a:p>
          <a:p>
            <a:r>
              <a:rPr lang="th-TH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 2.</a:t>
            </a:r>
            <a:r>
              <a:rPr lang="en-US" dirty="0">
                <a:solidFill>
                  <a:srgbClr val="202124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Purchase Order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 ใบสั่งซื้อ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3.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 Receive 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(การรับของจาก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</a:t>
            </a:r>
            <a:r>
              <a:rPr lang="th-TH" sz="3200" b="0" i="0" dirty="0">
                <a:solidFill>
                  <a:srgbClr val="000000"/>
                </a:solidFill>
                <a:effectLst/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)</a:t>
            </a: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4.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New Receive Line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(ทำการตั้งหนี้) </a:t>
            </a:r>
            <a:endParaRPr lang="th-TH" sz="3200" b="0" i="0" dirty="0">
              <a:solidFill>
                <a:srgbClr val="000000"/>
              </a:solidFill>
              <a:effectLst/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5.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Center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ส่งเอกสารมาที่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Account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เพื่อทำการตรวจสอบ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6. Account Copy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เอกสาร 1 ชุด เพื่อที่จะมาทำ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</a:p>
          <a:p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 7. Addition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เข้าที่ </a:t>
            </a:r>
            <a:r>
              <a:rPr lang="en-US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Module Fix Asset </a:t>
            </a:r>
            <a:r>
              <a:rPr lang="th-TH" sz="3200" dirty="0">
                <a:solidFill>
                  <a:srgbClr val="00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และทำการเพิ่มมูลค่าตามขั้นตอนต่อไป</a:t>
            </a:r>
          </a:p>
          <a:p>
            <a:endParaRPr lang="th-TH" sz="3200" dirty="0">
              <a:solidFill>
                <a:srgbClr val="000000"/>
              </a:solidFill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62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903079-F6D9-4E54-A72A-D44F9CCF6542}"/>
              </a:ext>
            </a:extLst>
          </p:cNvPr>
          <p:cNvGrpSpPr/>
          <p:nvPr/>
        </p:nvGrpSpPr>
        <p:grpSpPr>
          <a:xfrm>
            <a:off x="720436" y="318612"/>
            <a:ext cx="11065163" cy="6174262"/>
            <a:chOff x="655782" y="402029"/>
            <a:chExt cx="10954332" cy="5886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556AF9-4723-441F-930F-8AED2C93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2" y="1295403"/>
              <a:ext cx="10954332" cy="499334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996AEB-4E8E-4A6F-A372-8D484030B3C6}"/>
                </a:ext>
              </a:extLst>
            </p:cNvPr>
            <p:cNvSpPr/>
            <p:nvPr/>
          </p:nvSpPr>
          <p:spPr>
            <a:xfrm>
              <a:off x="1564783" y="2693477"/>
              <a:ext cx="1339782" cy="3325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DF7345-A311-4C5C-8AD6-09640086F8AB}"/>
                </a:ext>
              </a:extLst>
            </p:cNvPr>
            <p:cNvSpPr/>
            <p:nvPr/>
          </p:nvSpPr>
          <p:spPr>
            <a:xfrm>
              <a:off x="1581089" y="3200913"/>
              <a:ext cx="3138694" cy="1845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D32DE7-C896-4EAB-A9B6-80B674366BE3}"/>
                </a:ext>
              </a:extLst>
            </p:cNvPr>
            <p:cNvSpPr txBox="1"/>
            <p:nvPr/>
          </p:nvSpPr>
          <p:spPr>
            <a:xfrm>
              <a:off x="3013022" y="2608940"/>
              <a:ext cx="1558979" cy="4770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 วิธี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5CC291-2A29-45D3-8C23-626B8F53F0A8}"/>
                </a:ext>
              </a:extLst>
            </p:cNvPr>
            <p:cNvSpPr txBox="1"/>
            <p:nvPr/>
          </p:nvSpPr>
          <p:spPr>
            <a:xfrm>
              <a:off x="2734236" y="3792074"/>
              <a:ext cx="1461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1.ปิดรายเดือน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514041-745D-40EC-AB55-57B4363E652C}"/>
                </a:ext>
              </a:extLst>
            </p:cNvPr>
            <p:cNvSpPr txBox="1"/>
            <p:nvPr/>
          </p:nvSpPr>
          <p:spPr>
            <a:xfrm>
              <a:off x="2725268" y="4196066"/>
              <a:ext cx="128195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FF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2.ปิดรายปี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9F1A26-28A3-4691-8862-0FE9A2C868E6}"/>
                </a:ext>
              </a:extLst>
            </p:cNvPr>
            <p:cNvSpPr txBox="1"/>
            <p:nvPr/>
          </p:nvSpPr>
          <p:spPr>
            <a:xfrm>
              <a:off x="2707339" y="4625796"/>
              <a:ext cx="174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3.ปิดตลอดอายุการใช้งาน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EB1AB-D977-4B43-8C58-BDA39DF1F225}"/>
                </a:ext>
              </a:extLst>
            </p:cNvPr>
            <p:cNvSpPr txBox="1"/>
            <p:nvPr/>
          </p:nvSpPr>
          <p:spPr>
            <a:xfrm>
              <a:off x="1523999" y="5424865"/>
              <a:ext cx="5154708" cy="800219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จากตัวอย่างนี้จะเลือกปิด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วิธีที่ 3 ปิดตลอดอายุการใช้งาน</a:t>
              </a:r>
            </a:p>
            <a:p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วิธีนี้สามารถนำไปวางแผนค่าใช้จ่ายได้ในอนาคต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B329BA-0FE5-4976-ACD2-B381B61FEEE4}"/>
                </a:ext>
              </a:extLst>
            </p:cNvPr>
            <p:cNvSpPr txBox="1"/>
            <p:nvPr/>
          </p:nvSpPr>
          <p:spPr>
            <a:xfrm>
              <a:off x="1533592" y="402029"/>
              <a:ext cx="9103388" cy="572213"/>
            </a:xfrm>
            <a:custGeom>
              <a:avLst/>
              <a:gdLst>
                <a:gd name="connsiteX0" fmla="*/ 0 w 9103388"/>
                <a:gd name="connsiteY0" fmla="*/ 0 h 572213"/>
                <a:gd name="connsiteX1" fmla="*/ 9103388 w 9103388"/>
                <a:gd name="connsiteY1" fmla="*/ 0 h 572213"/>
                <a:gd name="connsiteX2" fmla="*/ 9103388 w 9103388"/>
                <a:gd name="connsiteY2" fmla="*/ 572213 h 572213"/>
                <a:gd name="connsiteX3" fmla="*/ 0 w 9103388"/>
                <a:gd name="connsiteY3" fmla="*/ 572213 h 572213"/>
                <a:gd name="connsiteX4" fmla="*/ 0 w 9103388"/>
                <a:gd name="connsiteY4" fmla="*/ 0 h 57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3388" h="572213" fill="none" extrusionOk="0">
                  <a:moveTo>
                    <a:pt x="0" y="0"/>
                  </a:moveTo>
                  <a:cubicBezTo>
                    <a:pt x="2355143" y="-129716"/>
                    <a:pt x="6125509" y="-87279"/>
                    <a:pt x="9103388" y="0"/>
                  </a:cubicBezTo>
                  <a:cubicBezTo>
                    <a:pt x="9108952" y="233806"/>
                    <a:pt x="9149984" y="376179"/>
                    <a:pt x="9103388" y="572213"/>
                  </a:cubicBezTo>
                  <a:cubicBezTo>
                    <a:pt x="6001118" y="524838"/>
                    <a:pt x="2759185" y="417034"/>
                    <a:pt x="0" y="572213"/>
                  </a:cubicBezTo>
                  <a:cubicBezTo>
                    <a:pt x="-36682" y="368506"/>
                    <a:pt x="-51460" y="65503"/>
                    <a:pt x="0" y="0"/>
                  </a:cubicBezTo>
                  <a:close/>
                </a:path>
                <a:path w="9103388" h="572213" stroke="0" extrusionOk="0">
                  <a:moveTo>
                    <a:pt x="0" y="0"/>
                  </a:moveTo>
                  <a:cubicBezTo>
                    <a:pt x="1998822" y="-34413"/>
                    <a:pt x="4566538" y="-45586"/>
                    <a:pt x="9103388" y="0"/>
                  </a:cubicBezTo>
                  <a:cubicBezTo>
                    <a:pt x="9095539" y="205471"/>
                    <a:pt x="9133576" y="445793"/>
                    <a:pt x="9103388" y="572213"/>
                  </a:cubicBezTo>
                  <a:cubicBezTo>
                    <a:pt x="6485845" y="517024"/>
                    <a:pt x="2981378" y="542759"/>
                    <a:pt x="0" y="572213"/>
                  </a:cubicBezTo>
                  <a:cubicBezTo>
                    <a:pt x="-24086" y="481130"/>
                    <a:pt x="-7023" y="2078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538676-9964-46DF-A3FC-21FE59B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9578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2EE7B4-F192-43FC-B4DE-906622DC81C0}"/>
              </a:ext>
            </a:extLst>
          </p:cNvPr>
          <p:cNvGrpSpPr/>
          <p:nvPr/>
        </p:nvGrpSpPr>
        <p:grpSpPr>
          <a:xfrm>
            <a:off x="689396" y="267855"/>
            <a:ext cx="11050023" cy="6179127"/>
            <a:chOff x="827940" y="144243"/>
            <a:chExt cx="10536120" cy="60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266EF-99F9-4D1D-8930-BCBB8A81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940" y="1031866"/>
              <a:ext cx="10536120" cy="516181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0BED74-4CF1-437B-B8B2-84BE6599455A}"/>
                </a:ext>
              </a:extLst>
            </p:cNvPr>
            <p:cNvSpPr/>
            <p:nvPr/>
          </p:nvSpPr>
          <p:spPr>
            <a:xfrm>
              <a:off x="1564783" y="2965094"/>
              <a:ext cx="2994337" cy="3049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EFD26-8EC4-43E0-BF72-B498631619D8}"/>
                </a:ext>
              </a:extLst>
            </p:cNvPr>
            <p:cNvSpPr/>
            <p:nvPr/>
          </p:nvSpPr>
          <p:spPr>
            <a:xfrm>
              <a:off x="1616111" y="2151529"/>
              <a:ext cx="2884172" cy="439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323A2-11AA-430E-A616-A2DB15AAA259}"/>
                </a:ext>
              </a:extLst>
            </p:cNvPr>
            <p:cNvSpPr txBox="1"/>
            <p:nvPr/>
          </p:nvSpPr>
          <p:spPr>
            <a:xfrm>
              <a:off x="4652611" y="2097741"/>
              <a:ext cx="3751866" cy="783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 </a:t>
              </a:r>
            </a:p>
            <a:p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Useful Life </a:t>
              </a:r>
              <a:r>
                <a:rPr lang="th-TH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(ตลอดอายุการใช้งาน)</a:t>
              </a:r>
              <a:r>
                <a:rPr lang="en-US" sz="23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23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FE13A-ABF3-4C83-83E3-85408F2A6B31}"/>
                </a:ext>
              </a:extLst>
            </p:cNvPr>
            <p:cNvSpPr txBox="1"/>
            <p:nvPr/>
          </p:nvSpPr>
          <p:spPr>
            <a:xfrm>
              <a:off x="4661647" y="3272116"/>
              <a:ext cx="3209366" cy="47705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สามารถเลือก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5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EFD2AF1-DB76-4877-9EA8-498C0FB7971D}"/>
                </a:ext>
              </a:extLst>
            </p:cNvPr>
            <p:cNvSpPr/>
            <p:nvPr/>
          </p:nvSpPr>
          <p:spPr>
            <a:xfrm>
              <a:off x="3343836" y="3384175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5EBFDDF-0FE3-4B8C-A576-61313E4EC124}"/>
                </a:ext>
              </a:extLst>
            </p:cNvPr>
            <p:cNvSpPr/>
            <p:nvPr/>
          </p:nvSpPr>
          <p:spPr>
            <a:xfrm>
              <a:off x="3352801" y="3859307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733550F-143F-4822-B143-9A54ECBE3F79}"/>
                </a:ext>
              </a:extLst>
            </p:cNvPr>
            <p:cNvSpPr/>
            <p:nvPr/>
          </p:nvSpPr>
          <p:spPr>
            <a:xfrm>
              <a:off x="3352803" y="432547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56DCD82-A9EB-44AB-A810-44AB3AA977C2}"/>
                </a:ext>
              </a:extLst>
            </p:cNvPr>
            <p:cNvSpPr/>
            <p:nvPr/>
          </p:nvSpPr>
          <p:spPr>
            <a:xfrm>
              <a:off x="3379693" y="4746813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288833F-0688-42B7-9CC7-07B3F4EA733A}"/>
                </a:ext>
              </a:extLst>
            </p:cNvPr>
            <p:cNvSpPr/>
            <p:nvPr/>
          </p:nvSpPr>
          <p:spPr>
            <a:xfrm>
              <a:off x="3361767" y="5177118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AF6D31E-1803-4FD7-8E11-1732F095CE6A}"/>
                </a:ext>
              </a:extLst>
            </p:cNvPr>
            <p:cNvSpPr/>
            <p:nvPr/>
          </p:nvSpPr>
          <p:spPr>
            <a:xfrm>
              <a:off x="3379693" y="5634322"/>
              <a:ext cx="537882" cy="2286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D3CAE-5A3C-4327-927D-3A6C1B64591F}"/>
                </a:ext>
              </a:extLst>
            </p:cNvPr>
            <p:cNvSpPr txBox="1"/>
            <p:nvPr/>
          </p:nvSpPr>
          <p:spPr>
            <a:xfrm>
              <a:off x="4580961" y="3847283"/>
              <a:ext cx="445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เลือกเฉพาะบาง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number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หรือ บางรายการ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th-TH" sz="1800" dirty="0">
                <a:solidFill>
                  <a:srgbClr val="0000FF"/>
                </a:solidFill>
                <a:highlight>
                  <a:srgbClr val="FF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DEDD62-8585-4ECA-B64B-174C1E3D1415}"/>
                </a:ext>
              </a:extLst>
            </p:cNvPr>
            <p:cNvSpPr txBox="1"/>
            <p:nvPr/>
          </p:nvSpPr>
          <p:spPr>
            <a:xfrm>
              <a:off x="4589927" y="4253754"/>
              <a:ext cx="350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Group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1B2B3F-6C7E-4413-872F-F07928A026AD}"/>
                </a:ext>
              </a:extLst>
            </p:cNvPr>
            <p:cNvSpPr txBox="1"/>
            <p:nvPr/>
          </p:nvSpPr>
          <p:spPr>
            <a:xfrm>
              <a:off x="4589929" y="4684061"/>
              <a:ext cx="275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Classes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Class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24BED0-4AAE-4769-ADEF-C22E45F95791}"/>
                </a:ext>
              </a:extLst>
            </p:cNvPr>
            <p:cNvSpPr txBox="1"/>
            <p:nvPr/>
          </p:nvSpPr>
          <p:spPr>
            <a:xfrm>
              <a:off x="4598889" y="5123330"/>
              <a:ext cx="428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Register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เลือกตามทะเบียนคุมสินทรัพย์</a:t>
              </a:r>
              <a:endPara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D0B8D1-46AE-4DBE-8570-E35C01D703FC}"/>
                </a:ext>
              </a:extLst>
            </p:cNvPr>
            <p:cNvSpPr txBox="1"/>
            <p:nvPr/>
          </p:nvSpPr>
          <p:spPr>
            <a:xfrm>
              <a:off x="4607853" y="5544672"/>
              <a:ext cx="562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Methods /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เลือกตามวิธีการคำนวนค่าเสื่อมราคา</a:t>
              </a:r>
              <a:endParaRPr lang="en-US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9A6F0-BCB8-4B71-A4D2-759B55D15292}"/>
                </a:ext>
              </a:extLst>
            </p:cNvPr>
            <p:cNvSpPr txBox="1"/>
            <p:nvPr/>
          </p:nvSpPr>
          <p:spPr>
            <a:xfrm>
              <a:off x="2137557" y="144243"/>
              <a:ext cx="8059269" cy="587568"/>
            </a:xfrm>
            <a:custGeom>
              <a:avLst/>
              <a:gdLst>
                <a:gd name="connsiteX0" fmla="*/ 0 w 8059269"/>
                <a:gd name="connsiteY0" fmla="*/ 0 h 587568"/>
                <a:gd name="connsiteX1" fmla="*/ 8059269 w 8059269"/>
                <a:gd name="connsiteY1" fmla="*/ 0 h 587568"/>
                <a:gd name="connsiteX2" fmla="*/ 8059269 w 8059269"/>
                <a:gd name="connsiteY2" fmla="*/ 587568 h 587568"/>
                <a:gd name="connsiteX3" fmla="*/ 0 w 8059269"/>
                <a:gd name="connsiteY3" fmla="*/ 587568 h 587568"/>
                <a:gd name="connsiteX4" fmla="*/ 0 w 8059269"/>
                <a:gd name="connsiteY4" fmla="*/ 0 h 58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75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32332" y="96414"/>
                    <a:pt x="8108246" y="484815"/>
                    <a:pt x="8059269" y="587568"/>
                  </a:cubicBezTo>
                  <a:cubicBezTo>
                    <a:pt x="6705740" y="540193"/>
                    <a:pt x="3542027" y="432389"/>
                    <a:pt x="0" y="587568"/>
                  </a:cubicBezTo>
                  <a:cubicBezTo>
                    <a:pt x="9206" y="377403"/>
                    <a:pt x="-5670" y="193635"/>
                    <a:pt x="0" y="0"/>
                  </a:cubicBezTo>
                  <a:close/>
                </a:path>
                <a:path w="8059269" h="5875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48513" y="104034"/>
                    <a:pt x="8019721" y="384132"/>
                    <a:pt x="8059269" y="587568"/>
                  </a:cubicBezTo>
                  <a:cubicBezTo>
                    <a:pt x="4670745" y="532379"/>
                    <a:pt x="2954059" y="558114"/>
                    <a:pt x="0" y="587568"/>
                  </a:cubicBezTo>
                  <a:cubicBezTo>
                    <a:pt x="-40120" y="307624"/>
                    <a:pt x="-47843" y="239924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1EA68-4F2B-4994-9C26-A424445C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9296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A4784B-EC21-4C3D-A1B4-B5EE6067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62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59A57-9D19-4AC4-AE2D-479542387BF4}"/>
              </a:ext>
            </a:extLst>
          </p:cNvPr>
          <p:cNvGrpSpPr/>
          <p:nvPr/>
        </p:nvGrpSpPr>
        <p:grpSpPr>
          <a:xfrm>
            <a:off x="692727" y="412891"/>
            <a:ext cx="11028218" cy="5945257"/>
            <a:chOff x="692727" y="348239"/>
            <a:chExt cx="10834255" cy="5945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F4FCC7-E0BB-4F0C-8B20-B41F966CE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27" y="1251666"/>
              <a:ext cx="10834255" cy="50418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3B7B06-9D08-43AA-89D3-C50C90974A3D}"/>
                </a:ext>
              </a:extLst>
            </p:cNvPr>
            <p:cNvSpPr/>
            <p:nvPr/>
          </p:nvSpPr>
          <p:spPr>
            <a:xfrm>
              <a:off x="1333447" y="3556000"/>
              <a:ext cx="2296354" cy="881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0FAC1A-A7C3-4E2F-A180-09EF31E455F8}"/>
                </a:ext>
              </a:extLst>
            </p:cNvPr>
            <p:cNvSpPr/>
            <p:nvPr/>
          </p:nvSpPr>
          <p:spPr>
            <a:xfrm>
              <a:off x="4414982" y="3953437"/>
              <a:ext cx="6545876" cy="2805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E83A87-AE06-4ED3-BBCC-1DCF9FFE2217}"/>
                </a:ext>
              </a:extLst>
            </p:cNvPr>
            <p:cNvSpPr txBox="1"/>
            <p:nvPr/>
          </p:nvSpPr>
          <p:spPr>
            <a:xfrm>
              <a:off x="5076880" y="4784909"/>
              <a:ext cx="5661242" cy="461665"/>
            </a:xfrm>
            <a:prstGeom prst="rect">
              <a:avLst/>
            </a:prstGeom>
            <a:solidFill>
              <a:srgbClr val="FFEFFF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จากตัวอย่างนี้ จะ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แค่ 1 รายการ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C17ADD0-8EED-4D5C-81BD-6C6AD4C8A8F1}"/>
                </a:ext>
              </a:extLst>
            </p:cNvPr>
            <p:cNvSpPr/>
            <p:nvPr/>
          </p:nvSpPr>
          <p:spPr>
            <a:xfrm>
              <a:off x="7731175" y="4287456"/>
              <a:ext cx="269141" cy="383156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0000FF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CE7C73-CC43-43C7-A83B-4A8BD5313E71}"/>
                </a:ext>
              </a:extLst>
            </p:cNvPr>
            <p:cNvSpPr txBox="1"/>
            <p:nvPr/>
          </p:nvSpPr>
          <p:spPr>
            <a:xfrm>
              <a:off x="2209144" y="348239"/>
              <a:ext cx="8343365" cy="600164"/>
            </a:xfrm>
            <a:custGeom>
              <a:avLst/>
              <a:gdLst>
                <a:gd name="connsiteX0" fmla="*/ 0 w 8343365"/>
                <a:gd name="connsiteY0" fmla="*/ 0 h 600164"/>
                <a:gd name="connsiteX1" fmla="*/ 8343365 w 8343365"/>
                <a:gd name="connsiteY1" fmla="*/ 0 h 600164"/>
                <a:gd name="connsiteX2" fmla="*/ 8343365 w 8343365"/>
                <a:gd name="connsiteY2" fmla="*/ 600164 h 600164"/>
                <a:gd name="connsiteX3" fmla="*/ 0 w 8343365"/>
                <a:gd name="connsiteY3" fmla="*/ 600164 h 600164"/>
                <a:gd name="connsiteX4" fmla="*/ 0 w 8343365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3365" h="600164" fill="none" extrusionOk="0">
                  <a:moveTo>
                    <a:pt x="0" y="0"/>
                  </a:moveTo>
                  <a:cubicBezTo>
                    <a:pt x="2995157" y="-129716"/>
                    <a:pt x="4191541" y="-87279"/>
                    <a:pt x="8343365" y="0"/>
                  </a:cubicBezTo>
                  <a:cubicBezTo>
                    <a:pt x="8299890" y="114377"/>
                    <a:pt x="8367692" y="484806"/>
                    <a:pt x="8343365" y="600164"/>
                  </a:cubicBezTo>
                  <a:cubicBezTo>
                    <a:pt x="4324020" y="552789"/>
                    <a:pt x="1034807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343365" h="600164" stroke="0" extrusionOk="0">
                  <a:moveTo>
                    <a:pt x="0" y="0"/>
                  </a:moveTo>
                  <a:cubicBezTo>
                    <a:pt x="1118860" y="-34413"/>
                    <a:pt x="7395474" y="-45586"/>
                    <a:pt x="8343365" y="0"/>
                  </a:cubicBezTo>
                  <a:cubicBezTo>
                    <a:pt x="8386734" y="88618"/>
                    <a:pt x="8340993" y="523506"/>
                    <a:pt x="8343365" y="600164"/>
                  </a:cubicBezTo>
                  <a:cubicBezTo>
                    <a:pt x="4383232" y="544975"/>
                    <a:pt x="2858237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6A71D-66F0-4C16-8D4B-C547C38DDF20}"/>
                </a:ext>
              </a:extLst>
            </p:cNvPr>
            <p:cNvSpPr txBox="1"/>
            <p:nvPr/>
          </p:nvSpPr>
          <p:spPr>
            <a:xfrm>
              <a:off x="1268088" y="2937164"/>
              <a:ext cx="2435603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ไปที่แว่นขยายแล้วกรองเฉพาะ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ที่เราต้องการเลือก</a:t>
              </a: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80E56572-A735-45CB-A283-FCA09B20231E}"/>
                </a:ext>
              </a:extLst>
            </p:cNvPr>
            <p:cNvSpPr/>
            <p:nvPr/>
          </p:nvSpPr>
          <p:spPr>
            <a:xfrm>
              <a:off x="3380508" y="3475180"/>
              <a:ext cx="203200" cy="47798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540919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2C3A1-241B-4707-B054-3D011CDEE943}"/>
              </a:ext>
            </a:extLst>
          </p:cNvPr>
          <p:cNvGrpSpPr/>
          <p:nvPr/>
        </p:nvGrpSpPr>
        <p:grpSpPr>
          <a:xfrm>
            <a:off x="628072" y="355023"/>
            <a:ext cx="11083636" cy="6015183"/>
            <a:chOff x="779930" y="348239"/>
            <a:chExt cx="10721788" cy="6015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BE35B1-170D-4841-A954-B7D52B5F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930" y="1164261"/>
              <a:ext cx="10721788" cy="51991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sq">
              <a:solidFill>
                <a:srgbClr val="CCFFCC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F0BF7-A64F-4F3D-AAAD-E93749DC9D24}"/>
                </a:ext>
              </a:extLst>
            </p:cNvPr>
            <p:cNvSpPr/>
            <p:nvPr/>
          </p:nvSpPr>
          <p:spPr>
            <a:xfrm>
              <a:off x="4019091" y="3980328"/>
              <a:ext cx="1126648" cy="4930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8AF6B1-4E10-4F3A-B327-DDEAA48371B1}"/>
                </a:ext>
              </a:extLst>
            </p:cNvPr>
            <p:cNvSpPr/>
            <p:nvPr/>
          </p:nvSpPr>
          <p:spPr>
            <a:xfrm>
              <a:off x="10800703" y="1596724"/>
              <a:ext cx="369322" cy="365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72F9D6-6986-41B7-B52D-9525ACFDBBAB}"/>
                </a:ext>
              </a:extLst>
            </p:cNvPr>
            <p:cNvSpPr txBox="1"/>
            <p:nvPr/>
          </p:nvSpPr>
          <p:spPr>
            <a:xfrm>
              <a:off x="5351928" y="4007223"/>
              <a:ext cx="4240302" cy="1292662"/>
            </a:xfrm>
            <a:custGeom>
              <a:avLst/>
              <a:gdLst>
                <a:gd name="connsiteX0" fmla="*/ 0 w 4240302"/>
                <a:gd name="connsiteY0" fmla="*/ 0 h 1292662"/>
                <a:gd name="connsiteX1" fmla="*/ 520951 w 4240302"/>
                <a:gd name="connsiteY1" fmla="*/ 0 h 1292662"/>
                <a:gd name="connsiteX2" fmla="*/ 1126709 w 4240302"/>
                <a:gd name="connsiteY2" fmla="*/ 0 h 1292662"/>
                <a:gd name="connsiteX3" fmla="*/ 1774869 w 4240302"/>
                <a:gd name="connsiteY3" fmla="*/ 0 h 1292662"/>
                <a:gd name="connsiteX4" fmla="*/ 2338224 w 4240302"/>
                <a:gd name="connsiteY4" fmla="*/ 0 h 1292662"/>
                <a:gd name="connsiteX5" fmla="*/ 2943981 w 4240302"/>
                <a:gd name="connsiteY5" fmla="*/ 0 h 1292662"/>
                <a:gd name="connsiteX6" fmla="*/ 3422529 w 4240302"/>
                <a:gd name="connsiteY6" fmla="*/ 0 h 1292662"/>
                <a:gd name="connsiteX7" fmla="*/ 4240302 w 4240302"/>
                <a:gd name="connsiteY7" fmla="*/ 0 h 1292662"/>
                <a:gd name="connsiteX8" fmla="*/ 4240302 w 4240302"/>
                <a:gd name="connsiteY8" fmla="*/ 633404 h 1292662"/>
                <a:gd name="connsiteX9" fmla="*/ 4240302 w 4240302"/>
                <a:gd name="connsiteY9" fmla="*/ 1292662 h 1292662"/>
                <a:gd name="connsiteX10" fmla="*/ 3634545 w 4240302"/>
                <a:gd name="connsiteY10" fmla="*/ 1292662 h 1292662"/>
                <a:gd name="connsiteX11" fmla="*/ 2943981 w 4240302"/>
                <a:gd name="connsiteY11" fmla="*/ 1292662 h 1292662"/>
                <a:gd name="connsiteX12" fmla="*/ 2253418 w 4240302"/>
                <a:gd name="connsiteY12" fmla="*/ 1292662 h 1292662"/>
                <a:gd name="connsiteX13" fmla="*/ 1690063 w 4240302"/>
                <a:gd name="connsiteY13" fmla="*/ 1292662 h 1292662"/>
                <a:gd name="connsiteX14" fmla="*/ 1041903 w 4240302"/>
                <a:gd name="connsiteY14" fmla="*/ 1292662 h 1292662"/>
                <a:gd name="connsiteX15" fmla="*/ 563354 w 4240302"/>
                <a:gd name="connsiteY15" fmla="*/ 1292662 h 1292662"/>
                <a:gd name="connsiteX16" fmla="*/ 0 w 4240302"/>
                <a:gd name="connsiteY16" fmla="*/ 1292662 h 1292662"/>
                <a:gd name="connsiteX17" fmla="*/ 0 w 4240302"/>
                <a:gd name="connsiteY17" fmla="*/ 620478 h 1292662"/>
                <a:gd name="connsiteX18" fmla="*/ 0 w 4240302"/>
                <a:gd name="connsiteY18" fmla="*/ 0 h 129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0302" h="1292662" fill="none" extrusionOk="0">
                  <a:moveTo>
                    <a:pt x="0" y="0"/>
                  </a:moveTo>
                  <a:cubicBezTo>
                    <a:pt x="230450" y="21723"/>
                    <a:pt x="300194" y="10566"/>
                    <a:pt x="520951" y="0"/>
                  </a:cubicBezTo>
                  <a:cubicBezTo>
                    <a:pt x="741708" y="-10566"/>
                    <a:pt x="867592" y="-7707"/>
                    <a:pt x="1126709" y="0"/>
                  </a:cubicBezTo>
                  <a:cubicBezTo>
                    <a:pt x="1385826" y="7707"/>
                    <a:pt x="1516831" y="-13491"/>
                    <a:pt x="1774869" y="0"/>
                  </a:cubicBezTo>
                  <a:cubicBezTo>
                    <a:pt x="2032907" y="13491"/>
                    <a:pt x="2101884" y="23297"/>
                    <a:pt x="2338224" y="0"/>
                  </a:cubicBezTo>
                  <a:cubicBezTo>
                    <a:pt x="2574564" y="-23297"/>
                    <a:pt x="2700871" y="-3809"/>
                    <a:pt x="2943981" y="0"/>
                  </a:cubicBezTo>
                  <a:cubicBezTo>
                    <a:pt x="3187091" y="3809"/>
                    <a:pt x="3246696" y="-938"/>
                    <a:pt x="3422529" y="0"/>
                  </a:cubicBezTo>
                  <a:cubicBezTo>
                    <a:pt x="3598362" y="938"/>
                    <a:pt x="3993219" y="3923"/>
                    <a:pt x="4240302" y="0"/>
                  </a:cubicBezTo>
                  <a:cubicBezTo>
                    <a:pt x="4270041" y="275107"/>
                    <a:pt x="4243234" y="402424"/>
                    <a:pt x="4240302" y="633404"/>
                  </a:cubicBezTo>
                  <a:cubicBezTo>
                    <a:pt x="4237370" y="864384"/>
                    <a:pt x="4239121" y="1124551"/>
                    <a:pt x="4240302" y="1292662"/>
                  </a:cubicBezTo>
                  <a:cubicBezTo>
                    <a:pt x="3985548" y="1264852"/>
                    <a:pt x="3864508" y="1321989"/>
                    <a:pt x="3634545" y="1292662"/>
                  </a:cubicBezTo>
                  <a:cubicBezTo>
                    <a:pt x="3404582" y="1263335"/>
                    <a:pt x="3129344" y="1309600"/>
                    <a:pt x="2943981" y="1292662"/>
                  </a:cubicBezTo>
                  <a:cubicBezTo>
                    <a:pt x="2758618" y="1275724"/>
                    <a:pt x="2518548" y="1311183"/>
                    <a:pt x="2253418" y="1292662"/>
                  </a:cubicBezTo>
                  <a:cubicBezTo>
                    <a:pt x="1988288" y="1274141"/>
                    <a:pt x="1821912" y="1302363"/>
                    <a:pt x="1690063" y="1292662"/>
                  </a:cubicBezTo>
                  <a:cubicBezTo>
                    <a:pt x="1558214" y="1282961"/>
                    <a:pt x="1272550" y="1317513"/>
                    <a:pt x="1041903" y="1292662"/>
                  </a:cubicBezTo>
                  <a:cubicBezTo>
                    <a:pt x="811256" y="1267811"/>
                    <a:pt x="688414" y="1287691"/>
                    <a:pt x="563354" y="1292662"/>
                  </a:cubicBezTo>
                  <a:cubicBezTo>
                    <a:pt x="438294" y="1297633"/>
                    <a:pt x="154744" y="1274383"/>
                    <a:pt x="0" y="1292662"/>
                  </a:cubicBezTo>
                  <a:cubicBezTo>
                    <a:pt x="-30117" y="1019453"/>
                    <a:pt x="27554" y="844838"/>
                    <a:pt x="0" y="620478"/>
                  </a:cubicBezTo>
                  <a:cubicBezTo>
                    <a:pt x="-27554" y="396118"/>
                    <a:pt x="-24204" y="190718"/>
                    <a:pt x="0" y="0"/>
                  </a:cubicBezTo>
                  <a:close/>
                </a:path>
                <a:path w="4240302" h="1292662" stroke="0" extrusionOk="0">
                  <a:moveTo>
                    <a:pt x="0" y="0"/>
                  </a:moveTo>
                  <a:cubicBezTo>
                    <a:pt x="332303" y="-1507"/>
                    <a:pt x="373879" y="-20676"/>
                    <a:pt x="690563" y="0"/>
                  </a:cubicBezTo>
                  <a:cubicBezTo>
                    <a:pt x="1007247" y="20676"/>
                    <a:pt x="1091369" y="-9789"/>
                    <a:pt x="1296321" y="0"/>
                  </a:cubicBezTo>
                  <a:cubicBezTo>
                    <a:pt x="1501273" y="9789"/>
                    <a:pt x="1708764" y="-24608"/>
                    <a:pt x="1817272" y="0"/>
                  </a:cubicBezTo>
                  <a:cubicBezTo>
                    <a:pt x="1925780" y="24608"/>
                    <a:pt x="2184811" y="8239"/>
                    <a:pt x="2423030" y="0"/>
                  </a:cubicBezTo>
                  <a:cubicBezTo>
                    <a:pt x="2661249" y="-8239"/>
                    <a:pt x="2787390" y="-5952"/>
                    <a:pt x="3113593" y="0"/>
                  </a:cubicBezTo>
                  <a:cubicBezTo>
                    <a:pt x="3439796" y="5952"/>
                    <a:pt x="3443059" y="-1619"/>
                    <a:pt x="3634545" y="0"/>
                  </a:cubicBezTo>
                  <a:cubicBezTo>
                    <a:pt x="3826031" y="1619"/>
                    <a:pt x="4101048" y="-15967"/>
                    <a:pt x="4240302" y="0"/>
                  </a:cubicBezTo>
                  <a:cubicBezTo>
                    <a:pt x="4243717" y="287830"/>
                    <a:pt x="4254299" y="406268"/>
                    <a:pt x="4240302" y="646331"/>
                  </a:cubicBezTo>
                  <a:cubicBezTo>
                    <a:pt x="4226305" y="886394"/>
                    <a:pt x="4258814" y="1057458"/>
                    <a:pt x="4240302" y="1292662"/>
                  </a:cubicBezTo>
                  <a:cubicBezTo>
                    <a:pt x="4094713" y="1308940"/>
                    <a:pt x="3767891" y="1285540"/>
                    <a:pt x="3592142" y="1292662"/>
                  </a:cubicBezTo>
                  <a:cubicBezTo>
                    <a:pt x="3416393" y="1299784"/>
                    <a:pt x="3307973" y="1315579"/>
                    <a:pt x="3028787" y="1292662"/>
                  </a:cubicBezTo>
                  <a:cubicBezTo>
                    <a:pt x="2749601" y="1269745"/>
                    <a:pt x="2690337" y="1295153"/>
                    <a:pt x="2380627" y="1292662"/>
                  </a:cubicBezTo>
                  <a:cubicBezTo>
                    <a:pt x="2070917" y="1290171"/>
                    <a:pt x="2090766" y="1292149"/>
                    <a:pt x="1859675" y="1292662"/>
                  </a:cubicBezTo>
                  <a:cubicBezTo>
                    <a:pt x="1628584" y="1293175"/>
                    <a:pt x="1563157" y="1279917"/>
                    <a:pt x="1296321" y="1292662"/>
                  </a:cubicBezTo>
                  <a:cubicBezTo>
                    <a:pt x="1029485" y="1305407"/>
                    <a:pt x="910646" y="1298693"/>
                    <a:pt x="648160" y="1292662"/>
                  </a:cubicBezTo>
                  <a:cubicBezTo>
                    <a:pt x="385674" y="1286631"/>
                    <a:pt x="279870" y="1288919"/>
                    <a:pt x="0" y="1292662"/>
                  </a:cubicBezTo>
                  <a:cubicBezTo>
                    <a:pt x="18140" y="1033982"/>
                    <a:pt x="-15951" y="891320"/>
                    <a:pt x="0" y="633404"/>
                  </a:cubicBezTo>
                  <a:cubicBezTo>
                    <a:pt x="15951" y="375488"/>
                    <a:pt x="3942" y="2046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เมื่อเลือก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*Filter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ที่กำหนดได้แล้ว ให้ไปกด</a:t>
              </a:r>
              <a:r>
                <a:rPr lang="th-TH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en-US" sz="26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*Process</a:t>
              </a:r>
              <a:r>
                <a:rPr lang="en-US" sz="26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เป็นขั้นตอนต่อไปเพื่อคำนวนค่าเสื่อมราคา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31DF55-DB51-498B-8189-94F44E1C6F72}"/>
                </a:ext>
              </a:extLst>
            </p:cNvPr>
            <p:cNvSpPr/>
            <p:nvPr/>
          </p:nvSpPr>
          <p:spPr>
            <a:xfrm>
              <a:off x="1410362" y="3572620"/>
              <a:ext cx="777026" cy="327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3C60CC-4A99-4FAB-B6E0-1CC6D7E5E70E}"/>
                </a:ext>
              </a:extLst>
            </p:cNvPr>
            <p:cNvSpPr txBox="1"/>
            <p:nvPr/>
          </p:nvSpPr>
          <p:spPr>
            <a:xfrm>
              <a:off x="10381134" y="2007078"/>
              <a:ext cx="1039902" cy="400110"/>
            </a:xfrm>
            <a:custGeom>
              <a:avLst/>
              <a:gdLst>
                <a:gd name="connsiteX0" fmla="*/ 0 w 1039902"/>
                <a:gd name="connsiteY0" fmla="*/ 0 h 400110"/>
                <a:gd name="connsiteX1" fmla="*/ 509552 w 1039902"/>
                <a:gd name="connsiteY1" fmla="*/ 0 h 400110"/>
                <a:gd name="connsiteX2" fmla="*/ 1039902 w 1039902"/>
                <a:gd name="connsiteY2" fmla="*/ 0 h 400110"/>
                <a:gd name="connsiteX3" fmla="*/ 1039902 w 1039902"/>
                <a:gd name="connsiteY3" fmla="*/ 400110 h 400110"/>
                <a:gd name="connsiteX4" fmla="*/ 530350 w 1039902"/>
                <a:gd name="connsiteY4" fmla="*/ 400110 h 400110"/>
                <a:gd name="connsiteX5" fmla="*/ 0 w 1039902"/>
                <a:gd name="connsiteY5" fmla="*/ 400110 h 400110"/>
                <a:gd name="connsiteX6" fmla="*/ 0 w 1039902"/>
                <a:gd name="connsiteY6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902" h="400110" fill="none" extrusionOk="0">
                  <a:moveTo>
                    <a:pt x="0" y="0"/>
                  </a:moveTo>
                  <a:cubicBezTo>
                    <a:pt x="242651" y="-3106"/>
                    <a:pt x="318992" y="2503"/>
                    <a:pt x="509552" y="0"/>
                  </a:cubicBezTo>
                  <a:cubicBezTo>
                    <a:pt x="700112" y="-2503"/>
                    <a:pt x="871717" y="918"/>
                    <a:pt x="1039902" y="0"/>
                  </a:cubicBezTo>
                  <a:cubicBezTo>
                    <a:pt x="1035456" y="80046"/>
                    <a:pt x="1028988" y="254651"/>
                    <a:pt x="1039902" y="400110"/>
                  </a:cubicBezTo>
                  <a:cubicBezTo>
                    <a:pt x="907332" y="417918"/>
                    <a:pt x="644122" y="422376"/>
                    <a:pt x="530350" y="400110"/>
                  </a:cubicBezTo>
                  <a:cubicBezTo>
                    <a:pt x="416578" y="377844"/>
                    <a:pt x="241089" y="383383"/>
                    <a:pt x="0" y="400110"/>
                  </a:cubicBezTo>
                  <a:cubicBezTo>
                    <a:pt x="743" y="278630"/>
                    <a:pt x="-2823" y="128926"/>
                    <a:pt x="0" y="0"/>
                  </a:cubicBezTo>
                  <a:close/>
                </a:path>
                <a:path w="1039902" h="400110" stroke="0" extrusionOk="0">
                  <a:moveTo>
                    <a:pt x="0" y="0"/>
                  </a:moveTo>
                  <a:cubicBezTo>
                    <a:pt x="203379" y="-18299"/>
                    <a:pt x="296746" y="10346"/>
                    <a:pt x="499153" y="0"/>
                  </a:cubicBezTo>
                  <a:cubicBezTo>
                    <a:pt x="701560" y="-10346"/>
                    <a:pt x="777929" y="15267"/>
                    <a:pt x="1039902" y="0"/>
                  </a:cubicBezTo>
                  <a:cubicBezTo>
                    <a:pt x="1056205" y="130854"/>
                    <a:pt x="1043023" y="297713"/>
                    <a:pt x="1039902" y="400110"/>
                  </a:cubicBezTo>
                  <a:cubicBezTo>
                    <a:pt x="926318" y="389321"/>
                    <a:pt x="725966" y="375973"/>
                    <a:pt x="551148" y="400110"/>
                  </a:cubicBezTo>
                  <a:cubicBezTo>
                    <a:pt x="376330" y="424247"/>
                    <a:pt x="240739" y="416232"/>
                    <a:pt x="0" y="400110"/>
                  </a:cubicBezTo>
                  <a:cubicBezTo>
                    <a:pt x="9696" y="213102"/>
                    <a:pt x="17336" y="119798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2560103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Process</a:t>
              </a:r>
              <a:endParaRPr lang="th-TH" sz="20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D874E-AFBB-420F-BBB7-EBC5193262B9}"/>
                </a:ext>
              </a:extLst>
            </p:cNvPr>
            <p:cNvSpPr txBox="1"/>
            <p:nvPr/>
          </p:nvSpPr>
          <p:spPr>
            <a:xfrm>
              <a:off x="2169463" y="3558985"/>
              <a:ext cx="1703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*</a:t>
              </a:r>
              <a:endParaRPr lang="th-TH" sz="3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7E1A7-FD62-4D7E-8A73-B6A657A66D3E}"/>
                </a:ext>
              </a:extLst>
            </p:cNvPr>
            <p:cNvSpPr txBox="1"/>
            <p:nvPr/>
          </p:nvSpPr>
          <p:spPr>
            <a:xfrm>
              <a:off x="1682347" y="348239"/>
              <a:ext cx="8581763" cy="600164"/>
            </a:xfrm>
            <a:custGeom>
              <a:avLst/>
              <a:gdLst>
                <a:gd name="connsiteX0" fmla="*/ 0 w 8581763"/>
                <a:gd name="connsiteY0" fmla="*/ 0 h 600164"/>
                <a:gd name="connsiteX1" fmla="*/ 8581763 w 8581763"/>
                <a:gd name="connsiteY1" fmla="*/ 0 h 600164"/>
                <a:gd name="connsiteX2" fmla="*/ 8581763 w 8581763"/>
                <a:gd name="connsiteY2" fmla="*/ 600164 h 600164"/>
                <a:gd name="connsiteX3" fmla="*/ 0 w 8581763"/>
                <a:gd name="connsiteY3" fmla="*/ 600164 h 600164"/>
                <a:gd name="connsiteX4" fmla="*/ 0 w 858176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763" h="600164" fill="none" extrusionOk="0">
                  <a:moveTo>
                    <a:pt x="0" y="0"/>
                  </a:moveTo>
                  <a:cubicBezTo>
                    <a:pt x="1774827" y="-129716"/>
                    <a:pt x="7260350" y="-87279"/>
                    <a:pt x="8581763" y="0"/>
                  </a:cubicBezTo>
                  <a:cubicBezTo>
                    <a:pt x="8538288" y="114377"/>
                    <a:pt x="8606090" y="484806"/>
                    <a:pt x="8581763" y="600164"/>
                  </a:cubicBezTo>
                  <a:cubicBezTo>
                    <a:pt x="4825555" y="552789"/>
                    <a:pt x="2681103" y="444985"/>
                    <a:pt x="0" y="600164"/>
                  </a:cubicBezTo>
                  <a:cubicBezTo>
                    <a:pt x="36115" y="354392"/>
                    <a:pt x="8276" y="181368"/>
                    <a:pt x="0" y="0"/>
                  </a:cubicBezTo>
                  <a:close/>
                </a:path>
                <a:path w="8581763" h="600164" stroke="0" extrusionOk="0">
                  <a:moveTo>
                    <a:pt x="0" y="0"/>
                  </a:moveTo>
                  <a:cubicBezTo>
                    <a:pt x="3716048" y="-34413"/>
                    <a:pt x="5414970" y="-45586"/>
                    <a:pt x="8581763" y="0"/>
                  </a:cubicBezTo>
                  <a:cubicBezTo>
                    <a:pt x="8625132" y="88618"/>
                    <a:pt x="8579391" y="523506"/>
                    <a:pt x="8581763" y="600164"/>
                  </a:cubicBezTo>
                  <a:cubicBezTo>
                    <a:pt x="4889492" y="544975"/>
                    <a:pt x="3842868" y="570710"/>
                    <a:pt x="0" y="600164"/>
                  </a:cubicBezTo>
                  <a:cubicBezTo>
                    <a:pt x="18336" y="323078"/>
                    <a:pt x="40348" y="7932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3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8AAE43-0531-4E28-9261-25995EB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5489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A4B5B6-154D-4D90-AC23-4020AEF587A1}"/>
              </a:ext>
            </a:extLst>
          </p:cNvPr>
          <p:cNvSpPr/>
          <p:nvPr/>
        </p:nvSpPr>
        <p:spPr>
          <a:xfrm>
            <a:off x="3461835" y="5136142"/>
            <a:ext cx="7519929" cy="368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32585-5807-4EBC-B819-C10BC9A584E6}"/>
              </a:ext>
            </a:extLst>
          </p:cNvPr>
          <p:cNvGrpSpPr/>
          <p:nvPr/>
        </p:nvGrpSpPr>
        <p:grpSpPr>
          <a:xfrm>
            <a:off x="694908" y="374321"/>
            <a:ext cx="10869020" cy="6293083"/>
            <a:chOff x="797864" y="402029"/>
            <a:chExt cx="10515600" cy="6293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FB3DD0-BB85-4578-9F66-781B3A0B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64" y="1845035"/>
              <a:ext cx="10515600" cy="413089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FD3118-EB3B-4C96-9274-77229D23B586}"/>
                </a:ext>
              </a:extLst>
            </p:cNvPr>
            <p:cNvSpPr txBox="1"/>
            <p:nvPr/>
          </p:nvSpPr>
          <p:spPr>
            <a:xfrm>
              <a:off x="3182470" y="6248836"/>
              <a:ext cx="3095856" cy="446276"/>
            </a:xfrm>
            <a:custGeom>
              <a:avLst/>
              <a:gdLst>
                <a:gd name="connsiteX0" fmla="*/ 0 w 3095856"/>
                <a:gd name="connsiteY0" fmla="*/ 0 h 446276"/>
                <a:gd name="connsiteX1" fmla="*/ 619171 w 3095856"/>
                <a:gd name="connsiteY1" fmla="*/ 0 h 446276"/>
                <a:gd name="connsiteX2" fmla="*/ 1269301 w 3095856"/>
                <a:gd name="connsiteY2" fmla="*/ 0 h 446276"/>
                <a:gd name="connsiteX3" fmla="*/ 1857514 w 3095856"/>
                <a:gd name="connsiteY3" fmla="*/ 0 h 446276"/>
                <a:gd name="connsiteX4" fmla="*/ 2414768 w 3095856"/>
                <a:gd name="connsiteY4" fmla="*/ 0 h 446276"/>
                <a:gd name="connsiteX5" fmla="*/ 3095856 w 3095856"/>
                <a:gd name="connsiteY5" fmla="*/ 0 h 446276"/>
                <a:gd name="connsiteX6" fmla="*/ 3095856 w 3095856"/>
                <a:gd name="connsiteY6" fmla="*/ 446276 h 446276"/>
                <a:gd name="connsiteX7" fmla="*/ 2569560 w 3095856"/>
                <a:gd name="connsiteY7" fmla="*/ 446276 h 446276"/>
                <a:gd name="connsiteX8" fmla="*/ 1919431 w 3095856"/>
                <a:gd name="connsiteY8" fmla="*/ 446276 h 446276"/>
                <a:gd name="connsiteX9" fmla="*/ 1238342 w 3095856"/>
                <a:gd name="connsiteY9" fmla="*/ 446276 h 446276"/>
                <a:gd name="connsiteX10" fmla="*/ 712047 w 3095856"/>
                <a:gd name="connsiteY10" fmla="*/ 446276 h 446276"/>
                <a:gd name="connsiteX11" fmla="*/ 0 w 3095856"/>
                <a:gd name="connsiteY11" fmla="*/ 446276 h 446276"/>
                <a:gd name="connsiteX12" fmla="*/ 0 w 3095856"/>
                <a:gd name="connsiteY12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5856" h="446276" extrusionOk="0">
                  <a:moveTo>
                    <a:pt x="0" y="0"/>
                  </a:moveTo>
                  <a:cubicBezTo>
                    <a:pt x="269097" y="-2015"/>
                    <a:pt x="321774" y="-5966"/>
                    <a:pt x="619171" y="0"/>
                  </a:cubicBezTo>
                  <a:cubicBezTo>
                    <a:pt x="916568" y="5966"/>
                    <a:pt x="980637" y="31596"/>
                    <a:pt x="1269301" y="0"/>
                  </a:cubicBezTo>
                  <a:cubicBezTo>
                    <a:pt x="1557965" y="-31596"/>
                    <a:pt x="1737626" y="25489"/>
                    <a:pt x="1857514" y="0"/>
                  </a:cubicBezTo>
                  <a:cubicBezTo>
                    <a:pt x="1977402" y="-25489"/>
                    <a:pt x="2143724" y="17313"/>
                    <a:pt x="2414768" y="0"/>
                  </a:cubicBezTo>
                  <a:cubicBezTo>
                    <a:pt x="2685812" y="-17313"/>
                    <a:pt x="2877963" y="-10848"/>
                    <a:pt x="3095856" y="0"/>
                  </a:cubicBezTo>
                  <a:cubicBezTo>
                    <a:pt x="3117933" y="220588"/>
                    <a:pt x="3101789" y="316895"/>
                    <a:pt x="3095856" y="446276"/>
                  </a:cubicBezTo>
                  <a:cubicBezTo>
                    <a:pt x="2989105" y="439109"/>
                    <a:pt x="2709545" y="462500"/>
                    <a:pt x="2569560" y="446276"/>
                  </a:cubicBezTo>
                  <a:cubicBezTo>
                    <a:pt x="2429575" y="430052"/>
                    <a:pt x="2179744" y="436384"/>
                    <a:pt x="1919431" y="446276"/>
                  </a:cubicBezTo>
                  <a:cubicBezTo>
                    <a:pt x="1659118" y="456168"/>
                    <a:pt x="1561977" y="460309"/>
                    <a:pt x="1238342" y="446276"/>
                  </a:cubicBezTo>
                  <a:cubicBezTo>
                    <a:pt x="914707" y="432243"/>
                    <a:pt x="946961" y="435529"/>
                    <a:pt x="712047" y="446276"/>
                  </a:cubicBezTo>
                  <a:cubicBezTo>
                    <a:pt x="477134" y="457023"/>
                    <a:pt x="228215" y="433996"/>
                    <a:pt x="0" y="446276"/>
                  </a:cubicBezTo>
                  <a:cubicBezTo>
                    <a:pt x="6897" y="270757"/>
                    <a:pt x="-17088" y="190288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รายการที่เลือก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822CF5-E4A9-490D-86FD-67376F36EEEA}"/>
                </a:ext>
              </a:extLst>
            </p:cNvPr>
            <p:cNvSpPr txBox="1"/>
            <p:nvPr/>
          </p:nvSpPr>
          <p:spPr>
            <a:xfrm>
              <a:off x="3119853" y="1111198"/>
              <a:ext cx="5862644" cy="400110"/>
            </a:xfrm>
            <a:prstGeom prst="rect">
              <a:avLst/>
            </a:prstGeom>
            <a:solidFill>
              <a:srgbClr val="FFEFFF"/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ให้ไป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Menu</a:t>
              </a:r>
              <a:r>
                <a:rPr lang="en-US" sz="20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 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C84E27-6FB2-4A6C-9078-1E7098411725}"/>
                </a:ext>
              </a:extLst>
            </p:cNvPr>
            <p:cNvSpPr/>
            <p:nvPr/>
          </p:nvSpPr>
          <p:spPr>
            <a:xfrm>
              <a:off x="6872403" y="1234410"/>
              <a:ext cx="304800" cy="15240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BCEB6F-8E77-428A-8C70-BB344AFD4333}"/>
                </a:ext>
              </a:extLst>
            </p:cNvPr>
            <p:cNvSpPr/>
            <p:nvPr/>
          </p:nvSpPr>
          <p:spPr>
            <a:xfrm>
              <a:off x="3263154" y="2633860"/>
              <a:ext cx="1326778" cy="515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40794C-9CCD-419D-9A57-024CBD06805B}"/>
                </a:ext>
              </a:extLst>
            </p:cNvPr>
            <p:cNvSpPr/>
            <p:nvPr/>
          </p:nvSpPr>
          <p:spPr>
            <a:xfrm>
              <a:off x="1156445" y="4053616"/>
              <a:ext cx="1649507" cy="10287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333400-EF11-4DD2-A969-220CD6585C95}"/>
                </a:ext>
              </a:extLst>
            </p:cNvPr>
            <p:cNvSpPr txBox="1"/>
            <p:nvPr/>
          </p:nvSpPr>
          <p:spPr>
            <a:xfrm>
              <a:off x="5172636" y="2773484"/>
              <a:ext cx="45899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ที่เราคำนวนค่าเสื่อม ให้มาดูที่ </a:t>
              </a:r>
              <a:r>
                <a:rPr lang="en-US" sz="22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22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C021C9F-26D9-4AF5-9CFB-501481C330FA}"/>
                </a:ext>
              </a:extLst>
            </p:cNvPr>
            <p:cNvSpPr/>
            <p:nvPr/>
          </p:nvSpPr>
          <p:spPr>
            <a:xfrm rot="10800000">
              <a:off x="4796118" y="2922495"/>
              <a:ext cx="215153" cy="1270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3B5AEC-E7CA-4772-90BE-2027E5C78615}"/>
                </a:ext>
              </a:extLst>
            </p:cNvPr>
            <p:cNvSpPr/>
            <p:nvPr/>
          </p:nvSpPr>
          <p:spPr>
            <a:xfrm>
              <a:off x="10739716" y="3484093"/>
              <a:ext cx="309289" cy="368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FE0B5C-D4D3-4D6E-8479-C9D9FF0AB131}"/>
                </a:ext>
              </a:extLst>
            </p:cNvPr>
            <p:cNvSpPr txBox="1"/>
            <p:nvPr/>
          </p:nvSpPr>
          <p:spPr>
            <a:xfrm>
              <a:off x="8413387" y="3483469"/>
              <a:ext cx="210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กรองกำหนด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5750D37-D630-4229-86D0-3D4FCA00423E}"/>
                </a:ext>
              </a:extLst>
            </p:cNvPr>
            <p:cNvSpPr/>
            <p:nvPr/>
          </p:nvSpPr>
          <p:spPr>
            <a:xfrm rot="10800000">
              <a:off x="10448375" y="3570206"/>
              <a:ext cx="188258" cy="1322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04AE58D-2675-4F11-9D90-9A24B98917B6}"/>
                </a:ext>
              </a:extLst>
            </p:cNvPr>
            <p:cNvSpPr/>
            <p:nvPr/>
          </p:nvSpPr>
          <p:spPr>
            <a:xfrm rot="16200000">
              <a:off x="4239474" y="5906908"/>
              <a:ext cx="350474" cy="169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0E1AA3-03C4-4A1F-8159-CDD17AAD1C54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56754F-788F-43D4-86F9-9C592A6D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710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697016-0352-4495-A3D5-B7CB64DB27C9}"/>
              </a:ext>
            </a:extLst>
          </p:cNvPr>
          <p:cNvGrpSpPr/>
          <p:nvPr/>
        </p:nvGrpSpPr>
        <p:grpSpPr>
          <a:xfrm>
            <a:off x="692727" y="475375"/>
            <a:ext cx="10972802" cy="5890353"/>
            <a:chOff x="885988" y="419959"/>
            <a:chExt cx="10597800" cy="57208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6649B-8B1F-4085-9013-B42A8B5F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88" y="1350174"/>
              <a:ext cx="10597800" cy="479062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039D1B-302E-4BAC-9ED7-7B79B57FB241}"/>
                </a:ext>
              </a:extLst>
            </p:cNvPr>
            <p:cNvSpPr txBox="1"/>
            <p:nvPr/>
          </p:nvSpPr>
          <p:spPr>
            <a:xfrm>
              <a:off x="4102801" y="1659483"/>
              <a:ext cx="4673646" cy="64633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Double click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 คือ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FIX ASSET</a:t>
              </a:r>
            </a:p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จะมาขึ้นใน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ในหน้านี้</a:t>
              </a:r>
              <a:endParaRPr lang="en-US" sz="18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C518A5-FDF5-4E04-B59F-C0B685308BF4}"/>
                </a:ext>
              </a:extLst>
            </p:cNvPr>
            <p:cNvSpPr/>
            <p:nvPr/>
          </p:nvSpPr>
          <p:spPr>
            <a:xfrm>
              <a:off x="2061124" y="2016643"/>
              <a:ext cx="1013769" cy="3231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CD6E01-E4B8-454E-9E50-D86337D0568C}"/>
                </a:ext>
              </a:extLst>
            </p:cNvPr>
            <p:cNvSpPr/>
            <p:nvPr/>
          </p:nvSpPr>
          <p:spPr>
            <a:xfrm>
              <a:off x="885988" y="1316639"/>
              <a:ext cx="889024" cy="1894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FFF874-DCFE-4F91-9526-4BF1485B4CA4}"/>
                </a:ext>
              </a:extLst>
            </p:cNvPr>
            <p:cNvSpPr txBox="1"/>
            <p:nvPr/>
          </p:nvSpPr>
          <p:spPr>
            <a:xfrm>
              <a:off x="4096875" y="2366679"/>
              <a:ext cx="5432612" cy="369332"/>
            </a:xfrm>
            <a:prstGeom prst="rect">
              <a:avLst/>
            </a:prstGeom>
            <a:ln>
              <a:extLst>
                <a:ext uri="{C807C97D-BFC1-408E-A445-0C87EB9F89A2}">
                  <ask:lineSketchStyleProps xmlns:ask="http://schemas.microsoft.com/office/drawing/2018/sketchyshapes" sd="409545428">
                    <a:custGeom>
                      <a:avLst/>
                      <a:gdLst>
                        <a:gd name="connsiteX0" fmla="*/ 0 w 5432612"/>
                        <a:gd name="connsiteY0" fmla="*/ 0 h 369332"/>
                        <a:gd name="connsiteX1" fmla="*/ 5432612 w 5432612"/>
                        <a:gd name="connsiteY1" fmla="*/ 0 h 369332"/>
                        <a:gd name="connsiteX2" fmla="*/ 5432612 w 5432612"/>
                        <a:gd name="connsiteY2" fmla="*/ 369332 h 369332"/>
                        <a:gd name="connsiteX3" fmla="*/ 0 w 5432612"/>
                        <a:gd name="connsiteY3" fmla="*/ 369332 h 369332"/>
                        <a:gd name="connsiteX4" fmla="*/ 0 w 5432612"/>
                        <a:gd name="connsiteY4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2612" h="369332" extrusionOk="0">
                          <a:moveTo>
                            <a:pt x="0" y="0"/>
                          </a:moveTo>
                          <a:cubicBezTo>
                            <a:pt x="1371671" y="163951"/>
                            <a:pt x="3758221" y="113431"/>
                            <a:pt x="5432612" y="0"/>
                          </a:cubicBezTo>
                          <a:cubicBezTo>
                            <a:pt x="5429547" y="135631"/>
                            <a:pt x="5399882" y="229346"/>
                            <a:pt x="5432612" y="369332"/>
                          </a:cubicBezTo>
                          <a:cubicBezTo>
                            <a:pt x="4716166" y="362781"/>
                            <a:pt x="2177919" y="281371"/>
                            <a:pt x="0" y="369332"/>
                          </a:cubicBezTo>
                          <a:cubicBezTo>
                            <a:pt x="30514" y="323056"/>
                            <a:pt x="10212" y="1689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Tab Detail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จะแสดงในส่วนที่เรา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 (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Addition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AD1E02-6C12-4F78-B522-9050D41816DF}"/>
                </a:ext>
              </a:extLst>
            </p:cNvPr>
            <p:cNvSpPr/>
            <p:nvPr/>
          </p:nvSpPr>
          <p:spPr>
            <a:xfrm>
              <a:off x="3164540" y="2384609"/>
              <a:ext cx="794826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D232C-A896-4AEC-838E-42809F3F0E9A}"/>
                </a:ext>
              </a:extLst>
            </p:cNvPr>
            <p:cNvSpPr txBox="1"/>
            <p:nvPr/>
          </p:nvSpPr>
          <p:spPr>
            <a:xfrm>
              <a:off x="1990170" y="419959"/>
              <a:ext cx="8059269" cy="567946"/>
            </a:xfrm>
            <a:custGeom>
              <a:avLst/>
              <a:gdLst>
                <a:gd name="connsiteX0" fmla="*/ 0 w 8059269"/>
                <a:gd name="connsiteY0" fmla="*/ 0 h 567946"/>
                <a:gd name="connsiteX1" fmla="*/ 8059269 w 8059269"/>
                <a:gd name="connsiteY1" fmla="*/ 0 h 567946"/>
                <a:gd name="connsiteX2" fmla="*/ 8059269 w 8059269"/>
                <a:gd name="connsiteY2" fmla="*/ 567946 h 567946"/>
                <a:gd name="connsiteX3" fmla="*/ 0 w 8059269"/>
                <a:gd name="connsiteY3" fmla="*/ 567946 h 567946"/>
                <a:gd name="connsiteX4" fmla="*/ 0 w 8059269"/>
                <a:gd name="connsiteY4" fmla="*/ 0 h 56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946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47847" y="72552"/>
                    <a:pt x="8068865" y="342323"/>
                    <a:pt x="8059269" y="567946"/>
                  </a:cubicBezTo>
                  <a:cubicBezTo>
                    <a:pt x="6705740" y="520571"/>
                    <a:pt x="3542027" y="412767"/>
                    <a:pt x="0" y="567946"/>
                  </a:cubicBezTo>
                  <a:cubicBezTo>
                    <a:pt x="-7406" y="321507"/>
                    <a:pt x="-11092" y="138594"/>
                    <a:pt x="0" y="0"/>
                  </a:cubicBezTo>
                  <a:close/>
                </a:path>
                <a:path w="8059269" h="567946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81252" y="198749"/>
                    <a:pt x="8088797" y="388130"/>
                    <a:pt x="8059269" y="567946"/>
                  </a:cubicBezTo>
                  <a:cubicBezTo>
                    <a:pt x="4670745" y="512757"/>
                    <a:pt x="2954059" y="538492"/>
                    <a:pt x="0" y="567946"/>
                  </a:cubicBezTo>
                  <a:cubicBezTo>
                    <a:pt x="-37956" y="297021"/>
                    <a:pt x="24359" y="6318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A56DD-129F-47F6-87EC-AF8408F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92864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399B47-1AF3-429F-899C-C1017F8B3DB3}"/>
              </a:ext>
            </a:extLst>
          </p:cNvPr>
          <p:cNvCxnSpPr/>
          <p:nvPr/>
        </p:nvCxnSpPr>
        <p:spPr>
          <a:xfrm>
            <a:off x="1891555" y="1909482"/>
            <a:ext cx="21604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4F5E6E3-AE80-454B-A431-328B2EE7CF91}"/>
              </a:ext>
            </a:extLst>
          </p:cNvPr>
          <p:cNvGrpSpPr/>
          <p:nvPr/>
        </p:nvGrpSpPr>
        <p:grpSpPr>
          <a:xfrm>
            <a:off x="607427" y="339274"/>
            <a:ext cx="11159701" cy="6043053"/>
            <a:chOff x="681315" y="375134"/>
            <a:chExt cx="11008659" cy="5608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B26B64-F7AC-4F28-A236-11D4A1C1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315" y="1277846"/>
              <a:ext cx="11008659" cy="4705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ED8201-2A35-431A-9234-BD92282FE19F}"/>
                </a:ext>
              </a:extLst>
            </p:cNvPr>
            <p:cNvSpPr/>
            <p:nvPr/>
          </p:nvSpPr>
          <p:spPr>
            <a:xfrm>
              <a:off x="1335744" y="1659227"/>
              <a:ext cx="4312022" cy="330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60602A-A2B6-4F3B-A9A5-F0AB65DD4FFD}"/>
                </a:ext>
              </a:extLst>
            </p:cNvPr>
            <p:cNvSpPr/>
            <p:nvPr/>
          </p:nvSpPr>
          <p:spPr>
            <a:xfrm>
              <a:off x="1407463" y="2056262"/>
              <a:ext cx="1183338" cy="233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E5BEB-1EB0-46DB-BEC3-F2AE43D97347}"/>
                </a:ext>
              </a:extLst>
            </p:cNvPr>
            <p:cNvSpPr txBox="1"/>
            <p:nvPr/>
          </p:nvSpPr>
          <p:spPr>
            <a:xfrm>
              <a:off x="1685367" y="3469338"/>
              <a:ext cx="2034987" cy="707886"/>
            </a:xfrm>
            <a:prstGeom prst="rect">
              <a:avLst/>
            </a:prstGeom>
            <a:solidFill>
              <a:srgbClr val="E1F4FF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Activity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จะมีกิจกรรมให้เลือกดังนี้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A8811B5-57B8-4B8F-BFC9-76EB1AEA3CB2}"/>
                </a:ext>
              </a:extLst>
            </p:cNvPr>
            <p:cNvSpPr/>
            <p:nvPr/>
          </p:nvSpPr>
          <p:spPr>
            <a:xfrm>
              <a:off x="3774142" y="3684493"/>
              <a:ext cx="286869" cy="161365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C23EF0-46A1-4459-AA9A-0365809D22B5}"/>
                </a:ext>
              </a:extLst>
            </p:cNvPr>
            <p:cNvSpPr txBox="1"/>
            <p:nvPr/>
          </p:nvSpPr>
          <p:spPr>
            <a:xfrm>
              <a:off x="6060142" y="2366683"/>
              <a:ext cx="2805953" cy="37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CC99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สินทรัพย์ที่เข้ามาใหม่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C3D88A-C460-4177-8B5E-BA9E871D59F8}"/>
                </a:ext>
              </a:extLst>
            </p:cNvPr>
            <p:cNvSpPr txBox="1"/>
            <p:nvPr/>
          </p:nvSpPr>
          <p:spPr>
            <a:xfrm>
              <a:off x="6096002" y="2859746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การด้อยค่าสินทรัพย์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1436E-6099-436B-B490-0B7B6C790E80}"/>
                </a:ext>
              </a:extLst>
            </p:cNvPr>
            <p:cNvSpPr txBox="1"/>
            <p:nvPr/>
          </p:nvSpPr>
          <p:spPr>
            <a:xfrm>
              <a:off x="6104961" y="3334876"/>
              <a:ext cx="157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ขายสินทรัพย์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6E2D0B-3FD2-4981-8DD1-961A92925653}"/>
                </a:ext>
              </a:extLst>
            </p:cNvPr>
            <p:cNvSpPr txBox="1"/>
            <p:nvPr/>
          </p:nvSpPr>
          <p:spPr>
            <a:xfrm>
              <a:off x="6122891" y="3765184"/>
              <a:ext cx="185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0A5CA2-6C3B-48AD-9FAD-DC4D1BC7E3C3}"/>
                </a:ext>
              </a:extLst>
            </p:cNvPr>
            <p:cNvSpPr txBox="1"/>
            <p:nvPr/>
          </p:nvSpPr>
          <p:spPr>
            <a:xfrm>
              <a:off x="7476565" y="4150667"/>
              <a:ext cx="218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การกำหนดค่าเสื่อมราคา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5E4E5-D97E-4383-8B7D-EEB3BDE756E6}"/>
                </a:ext>
              </a:extLst>
            </p:cNvPr>
            <p:cNvSpPr txBox="1"/>
            <p:nvPr/>
          </p:nvSpPr>
          <p:spPr>
            <a:xfrm>
              <a:off x="7512420" y="4607866"/>
              <a:ext cx="1192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884922-E0F5-4914-9B24-41D7B23ACE33}"/>
                </a:ext>
              </a:extLst>
            </p:cNvPr>
            <p:cNvSpPr txBox="1"/>
            <p:nvPr/>
          </p:nvSpPr>
          <p:spPr>
            <a:xfrm>
              <a:off x="6212543" y="5308672"/>
              <a:ext cx="1030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การตีราคา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D66785-CE2E-478F-9CAA-FED8EEAD283A}"/>
                </a:ext>
              </a:extLst>
            </p:cNvPr>
            <p:cNvSpPr txBox="1"/>
            <p:nvPr/>
          </p:nvSpPr>
          <p:spPr>
            <a:xfrm>
              <a:off x="1842775" y="375134"/>
              <a:ext cx="8726503" cy="542717"/>
            </a:xfrm>
            <a:custGeom>
              <a:avLst/>
              <a:gdLst>
                <a:gd name="connsiteX0" fmla="*/ 0 w 8726503"/>
                <a:gd name="connsiteY0" fmla="*/ 0 h 542717"/>
                <a:gd name="connsiteX1" fmla="*/ 8726503 w 8726503"/>
                <a:gd name="connsiteY1" fmla="*/ 0 h 542717"/>
                <a:gd name="connsiteX2" fmla="*/ 8726503 w 8726503"/>
                <a:gd name="connsiteY2" fmla="*/ 542717 h 542717"/>
                <a:gd name="connsiteX3" fmla="*/ 0 w 8726503"/>
                <a:gd name="connsiteY3" fmla="*/ 542717 h 542717"/>
                <a:gd name="connsiteX4" fmla="*/ 0 w 8726503"/>
                <a:gd name="connsiteY4" fmla="*/ 0 h 54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6503" h="542717" fill="none" extrusionOk="0">
                  <a:moveTo>
                    <a:pt x="0" y="0"/>
                  </a:moveTo>
                  <a:cubicBezTo>
                    <a:pt x="2396679" y="-129716"/>
                    <a:pt x="6212691" y="-87279"/>
                    <a:pt x="8726503" y="0"/>
                  </a:cubicBezTo>
                  <a:cubicBezTo>
                    <a:pt x="8688136" y="216122"/>
                    <a:pt x="8690246" y="453351"/>
                    <a:pt x="8726503" y="542717"/>
                  </a:cubicBezTo>
                  <a:cubicBezTo>
                    <a:pt x="6253745" y="495342"/>
                    <a:pt x="1875560" y="387538"/>
                    <a:pt x="0" y="542717"/>
                  </a:cubicBezTo>
                  <a:cubicBezTo>
                    <a:pt x="-23941" y="476339"/>
                    <a:pt x="-48770" y="79280"/>
                    <a:pt x="0" y="0"/>
                  </a:cubicBezTo>
                  <a:close/>
                </a:path>
                <a:path w="8726503" h="542717" stroke="0" extrusionOk="0">
                  <a:moveTo>
                    <a:pt x="0" y="0"/>
                  </a:moveTo>
                  <a:cubicBezTo>
                    <a:pt x="3607360" y="-34413"/>
                    <a:pt x="5455759" y="-45586"/>
                    <a:pt x="8726503" y="0"/>
                  </a:cubicBezTo>
                  <a:cubicBezTo>
                    <a:pt x="8726404" y="86815"/>
                    <a:pt x="8751457" y="454913"/>
                    <a:pt x="8726503" y="542717"/>
                  </a:cubicBezTo>
                  <a:cubicBezTo>
                    <a:pt x="6984016" y="487528"/>
                    <a:pt x="2958381" y="513263"/>
                    <a:pt x="0" y="542717"/>
                  </a:cubicBezTo>
                  <a:cubicBezTo>
                    <a:pt x="-11310" y="328068"/>
                    <a:pt x="15204" y="5950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33D6A7-FF75-4DCD-82FC-FC7DBF58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0840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DFA3-F03C-4EB0-892F-45D99E37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67</a:t>
            </a:fld>
            <a:endParaRPr lang="th-T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E313F-B94A-44CE-A0B7-88C8C182D130}"/>
              </a:ext>
            </a:extLst>
          </p:cNvPr>
          <p:cNvGrpSpPr/>
          <p:nvPr/>
        </p:nvGrpSpPr>
        <p:grpSpPr>
          <a:xfrm>
            <a:off x="591128" y="409366"/>
            <a:ext cx="11259128" cy="5928654"/>
            <a:chOff x="803562" y="381658"/>
            <a:chExt cx="10765641" cy="5928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5ADE2C-7DA5-49A9-8824-68DFE780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562" y="1264332"/>
              <a:ext cx="10765641" cy="50459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EF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A4B5F7-2BF4-4047-BE21-76B6B4EF3422}"/>
                </a:ext>
              </a:extLst>
            </p:cNvPr>
            <p:cNvSpPr/>
            <p:nvPr/>
          </p:nvSpPr>
          <p:spPr>
            <a:xfrm>
              <a:off x="1108608" y="2830986"/>
              <a:ext cx="748063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6B285F-E7B3-4BCC-BEB6-5B4EAC876F0A}"/>
                </a:ext>
              </a:extLst>
            </p:cNvPr>
            <p:cNvSpPr/>
            <p:nvPr/>
          </p:nvSpPr>
          <p:spPr>
            <a:xfrm>
              <a:off x="2848008" y="3755295"/>
              <a:ext cx="578696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252DC9-0B99-4633-8A29-E017C416D4D1}"/>
                </a:ext>
              </a:extLst>
            </p:cNvPr>
            <p:cNvSpPr txBox="1"/>
            <p:nvPr/>
          </p:nvSpPr>
          <p:spPr>
            <a:xfrm>
              <a:off x="4908266" y="3806761"/>
              <a:ext cx="3968904" cy="45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เฉพาะรายการที่ </a:t>
              </a:r>
              <a:r>
                <a:rPr lang="en-US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2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เข้าไปใหม่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F009258E-C99E-4D78-934F-6682896B0053}"/>
                </a:ext>
              </a:extLst>
            </p:cNvPr>
            <p:cNvSpPr/>
            <p:nvPr/>
          </p:nvSpPr>
          <p:spPr>
            <a:xfrm>
              <a:off x="5676710" y="4254875"/>
              <a:ext cx="240539" cy="45364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3B024E-BBB4-4B59-9E24-C47A09CCECED}"/>
                </a:ext>
              </a:extLst>
            </p:cNvPr>
            <p:cNvSpPr txBox="1"/>
            <p:nvPr/>
          </p:nvSpPr>
          <p:spPr>
            <a:xfrm>
              <a:off x="2013948" y="381658"/>
              <a:ext cx="8317114" cy="584775"/>
            </a:xfrm>
            <a:custGeom>
              <a:avLst/>
              <a:gdLst>
                <a:gd name="connsiteX0" fmla="*/ 0 w 8317114"/>
                <a:gd name="connsiteY0" fmla="*/ 0 h 584775"/>
                <a:gd name="connsiteX1" fmla="*/ 8317114 w 8317114"/>
                <a:gd name="connsiteY1" fmla="*/ 0 h 584775"/>
                <a:gd name="connsiteX2" fmla="*/ 8317114 w 8317114"/>
                <a:gd name="connsiteY2" fmla="*/ 584775 h 584775"/>
                <a:gd name="connsiteX3" fmla="*/ 0 w 8317114"/>
                <a:gd name="connsiteY3" fmla="*/ 584775 h 584775"/>
                <a:gd name="connsiteX4" fmla="*/ 0 w 8317114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7114" h="584775" fill="none" extrusionOk="0">
                  <a:moveTo>
                    <a:pt x="0" y="0"/>
                  </a:moveTo>
                  <a:cubicBezTo>
                    <a:pt x="4035631" y="-129716"/>
                    <a:pt x="4834780" y="-87279"/>
                    <a:pt x="8317114" y="0"/>
                  </a:cubicBezTo>
                  <a:cubicBezTo>
                    <a:pt x="8368155" y="162620"/>
                    <a:pt x="8280963" y="453168"/>
                    <a:pt x="8317114" y="584775"/>
                  </a:cubicBezTo>
                  <a:cubicBezTo>
                    <a:pt x="6083681" y="537400"/>
                    <a:pt x="1912435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317114" h="584775" stroke="0" extrusionOk="0">
                  <a:moveTo>
                    <a:pt x="0" y="0"/>
                  </a:moveTo>
                  <a:cubicBezTo>
                    <a:pt x="3100810" y="-34413"/>
                    <a:pt x="7310625" y="-45586"/>
                    <a:pt x="8317114" y="0"/>
                  </a:cubicBezTo>
                  <a:cubicBezTo>
                    <a:pt x="8313609" y="235498"/>
                    <a:pt x="8301756" y="516604"/>
                    <a:pt x="8317114" y="584775"/>
                  </a:cubicBezTo>
                  <a:cubicBezTo>
                    <a:pt x="4858284" y="529586"/>
                    <a:pt x="3961533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679DBB-64D9-4348-8498-0CD66E9B618C}"/>
                </a:ext>
              </a:extLst>
            </p:cNvPr>
            <p:cNvSpPr/>
            <p:nvPr/>
          </p:nvSpPr>
          <p:spPr>
            <a:xfrm>
              <a:off x="1201392" y="2161350"/>
              <a:ext cx="2354608" cy="433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4377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D5051C-16C8-4895-8F82-1F2B96D62F44}"/>
              </a:ext>
            </a:extLst>
          </p:cNvPr>
          <p:cNvGrpSpPr/>
          <p:nvPr/>
        </p:nvGrpSpPr>
        <p:grpSpPr>
          <a:xfrm>
            <a:off x="646548" y="267855"/>
            <a:ext cx="11065162" cy="6190236"/>
            <a:chOff x="1021976" y="393064"/>
            <a:chExt cx="10291482" cy="56939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4418-1BA6-496E-9BF9-5AE5C6BE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976" y="1228165"/>
              <a:ext cx="10291482" cy="485887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1F4FF"/>
              </a:solidFill>
              <a:miter lim="800000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31F2DD-CBD5-48BF-9CCF-83BBB8A71287}"/>
                </a:ext>
              </a:extLst>
            </p:cNvPr>
            <p:cNvSpPr/>
            <p:nvPr/>
          </p:nvSpPr>
          <p:spPr>
            <a:xfrm>
              <a:off x="1353673" y="1882588"/>
              <a:ext cx="690282" cy="3137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47DDBF-6FB7-46AC-8CDB-9346FFD2599C}"/>
                </a:ext>
              </a:extLst>
            </p:cNvPr>
            <p:cNvSpPr/>
            <p:nvPr/>
          </p:nvSpPr>
          <p:spPr>
            <a:xfrm>
              <a:off x="2820027" y="2286000"/>
              <a:ext cx="927220" cy="2420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4CC1CD-840A-4E59-BAE2-BFD743E62974}"/>
                </a:ext>
              </a:extLst>
            </p:cNvPr>
            <p:cNvSpPr txBox="1"/>
            <p:nvPr/>
          </p:nvSpPr>
          <p:spPr>
            <a:xfrm>
              <a:off x="3845860" y="2205318"/>
              <a:ext cx="7037299" cy="383236"/>
            </a:xfrm>
            <a:prstGeom prst="rect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ค่าเสื่อมราคาที่กำหนด ที่เราเลือก ไว้ตั้งแต่ตอน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Addition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โดยเลือกวิธีคำนวนด้วย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Useful Life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CAD16-0FDC-419F-BA2D-63B7713D5F8A}"/>
                </a:ext>
              </a:extLst>
            </p:cNvPr>
            <p:cNvSpPr txBox="1"/>
            <p:nvPr/>
          </p:nvSpPr>
          <p:spPr>
            <a:xfrm>
              <a:off x="1899396" y="393064"/>
              <a:ext cx="8059269" cy="560112"/>
            </a:xfrm>
            <a:custGeom>
              <a:avLst/>
              <a:gdLst>
                <a:gd name="connsiteX0" fmla="*/ 0 w 8059269"/>
                <a:gd name="connsiteY0" fmla="*/ 0 h 560112"/>
                <a:gd name="connsiteX1" fmla="*/ 8059269 w 8059269"/>
                <a:gd name="connsiteY1" fmla="*/ 0 h 560112"/>
                <a:gd name="connsiteX2" fmla="*/ 8059269 w 8059269"/>
                <a:gd name="connsiteY2" fmla="*/ 560112 h 560112"/>
                <a:gd name="connsiteX3" fmla="*/ 0 w 8059269"/>
                <a:gd name="connsiteY3" fmla="*/ 560112 h 560112"/>
                <a:gd name="connsiteX4" fmla="*/ 0 w 8059269"/>
                <a:gd name="connsiteY4" fmla="*/ 0 h 56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0112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13817" y="180980"/>
                    <a:pt x="8025155" y="491778"/>
                    <a:pt x="8059269" y="560112"/>
                  </a:cubicBezTo>
                  <a:cubicBezTo>
                    <a:pt x="6705740" y="512737"/>
                    <a:pt x="3542027" y="404933"/>
                    <a:pt x="0" y="560112"/>
                  </a:cubicBezTo>
                  <a:cubicBezTo>
                    <a:pt x="11202" y="330153"/>
                    <a:pt x="-26882" y="145878"/>
                    <a:pt x="0" y="0"/>
                  </a:cubicBezTo>
                  <a:close/>
                </a:path>
                <a:path w="8059269" h="560112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93571" y="146107"/>
                    <a:pt x="8029484" y="412479"/>
                    <a:pt x="8059269" y="560112"/>
                  </a:cubicBezTo>
                  <a:cubicBezTo>
                    <a:pt x="4670745" y="504923"/>
                    <a:pt x="2954059" y="530658"/>
                    <a:pt x="0" y="560112"/>
                  </a:cubicBezTo>
                  <a:cubicBezTo>
                    <a:pt x="-17363" y="397175"/>
                    <a:pt x="39257" y="26360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5C2984-046E-4B21-95C6-B7F83374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3694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6463FFE-235D-4E0C-AFFA-1E203DAD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69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5F079-80E9-4E4F-9CD3-B2CA262CE6A6}"/>
              </a:ext>
            </a:extLst>
          </p:cNvPr>
          <p:cNvGrpSpPr/>
          <p:nvPr/>
        </p:nvGrpSpPr>
        <p:grpSpPr>
          <a:xfrm>
            <a:off x="649670" y="384912"/>
            <a:ext cx="11015859" cy="6108252"/>
            <a:chOff x="649670" y="661999"/>
            <a:chExt cx="11015859" cy="5606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AD90E5-49B1-4BC4-A830-5A04EB24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0" y="1601621"/>
              <a:ext cx="11015859" cy="4666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35065E-B9E7-45DD-8564-097C360B88C2}"/>
                </a:ext>
              </a:extLst>
            </p:cNvPr>
            <p:cNvSpPr/>
            <p:nvPr/>
          </p:nvSpPr>
          <p:spPr>
            <a:xfrm>
              <a:off x="939055" y="2693386"/>
              <a:ext cx="1486216" cy="549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9ED35A-858B-4458-862D-2C7142F1FEAD}"/>
                </a:ext>
              </a:extLst>
            </p:cNvPr>
            <p:cNvSpPr/>
            <p:nvPr/>
          </p:nvSpPr>
          <p:spPr>
            <a:xfrm>
              <a:off x="7515001" y="3807086"/>
              <a:ext cx="1146216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389870-EC22-41F3-BDC5-5AD2842437E6}"/>
                </a:ext>
              </a:extLst>
            </p:cNvPr>
            <p:cNvSpPr/>
            <p:nvPr/>
          </p:nvSpPr>
          <p:spPr>
            <a:xfrm>
              <a:off x="10859967" y="1942179"/>
              <a:ext cx="286393" cy="275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AE7B7C-43BF-482C-AC3B-C99BB4884EB4}"/>
                </a:ext>
              </a:extLst>
            </p:cNvPr>
            <p:cNvSpPr/>
            <p:nvPr/>
          </p:nvSpPr>
          <p:spPr>
            <a:xfrm>
              <a:off x="3409212" y="4811325"/>
              <a:ext cx="3016283" cy="3675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1DFE61-D4F5-4EC9-9854-4BEED6209DDB}"/>
                </a:ext>
              </a:extLst>
            </p:cNvPr>
            <p:cNvSpPr txBox="1"/>
            <p:nvPr/>
          </p:nvSpPr>
          <p:spPr>
            <a:xfrm>
              <a:off x="7869718" y="1936842"/>
              <a:ext cx="2632944" cy="400110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ดูความถูกต้องก่อน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5570F2A-94A0-41CA-8D28-BA952DB2D7BA}"/>
                </a:ext>
              </a:extLst>
            </p:cNvPr>
            <p:cNvSpPr/>
            <p:nvPr/>
          </p:nvSpPr>
          <p:spPr>
            <a:xfrm>
              <a:off x="10527377" y="2029225"/>
              <a:ext cx="286393" cy="1622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D2308-3562-43FB-9AE6-DEA729597C5A}"/>
                </a:ext>
              </a:extLst>
            </p:cNvPr>
            <p:cNvSpPr txBox="1"/>
            <p:nvPr/>
          </p:nvSpPr>
          <p:spPr>
            <a:xfrm>
              <a:off x="1852492" y="661999"/>
              <a:ext cx="8305353" cy="536701"/>
            </a:xfrm>
            <a:custGeom>
              <a:avLst/>
              <a:gdLst>
                <a:gd name="connsiteX0" fmla="*/ 0 w 8305353"/>
                <a:gd name="connsiteY0" fmla="*/ 0 h 536701"/>
                <a:gd name="connsiteX1" fmla="*/ 8305353 w 8305353"/>
                <a:gd name="connsiteY1" fmla="*/ 0 h 536701"/>
                <a:gd name="connsiteX2" fmla="*/ 8305353 w 8305353"/>
                <a:gd name="connsiteY2" fmla="*/ 536701 h 536701"/>
                <a:gd name="connsiteX3" fmla="*/ 0 w 8305353"/>
                <a:gd name="connsiteY3" fmla="*/ 536701 h 536701"/>
                <a:gd name="connsiteX4" fmla="*/ 0 w 8305353"/>
                <a:gd name="connsiteY4" fmla="*/ 0 h 53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353" h="536701" fill="none" extrusionOk="0">
                  <a:moveTo>
                    <a:pt x="0" y="0"/>
                  </a:moveTo>
                  <a:cubicBezTo>
                    <a:pt x="847905" y="-129716"/>
                    <a:pt x="6286428" y="-87279"/>
                    <a:pt x="8305353" y="0"/>
                  </a:cubicBezTo>
                  <a:cubicBezTo>
                    <a:pt x="8272086" y="100041"/>
                    <a:pt x="8263391" y="349617"/>
                    <a:pt x="8305353" y="536701"/>
                  </a:cubicBezTo>
                  <a:cubicBezTo>
                    <a:pt x="5376845" y="489326"/>
                    <a:pt x="4132571" y="381522"/>
                    <a:pt x="0" y="536701"/>
                  </a:cubicBezTo>
                  <a:cubicBezTo>
                    <a:pt x="-15207" y="392652"/>
                    <a:pt x="-2529" y="211406"/>
                    <a:pt x="0" y="0"/>
                  </a:cubicBezTo>
                  <a:close/>
                </a:path>
                <a:path w="8305353" h="536701" stroke="0" extrusionOk="0">
                  <a:moveTo>
                    <a:pt x="0" y="0"/>
                  </a:moveTo>
                  <a:cubicBezTo>
                    <a:pt x="3988765" y="-34413"/>
                    <a:pt x="5445671" y="-45586"/>
                    <a:pt x="8305353" y="0"/>
                  </a:cubicBezTo>
                  <a:cubicBezTo>
                    <a:pt x="8319614" y="148611"/>
                    <a:pt x="8323693" y="292509"/>
                    <a:pt x="8305353" y="536701"/>
                  </a:cubicBezTo>
                  <a:cubicBezTo>
                    <a:pt x="7229797" y="481512"/>
                    <a:pt x="1797169" y="507247"/>
                    <a:pt x="0" y="536701"/>
                  </a:cubicBezTo>
                  <a:cubicBezTo>
                    <a:pt x="-11163" y="429639"/>
                    <a:pt x="-29307" y="96617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3885BC-E7DF-4193-862E-B1CED4AD8390}"/>
                </a:ext>
              </a:extLst>
            </p:cNvPr>
            <p:cNvSpPr/>
            <p:nvPr/>
          </p:nvSpPr>
          <p:spPr>
            <a:xfrm>
              <a:off x="1607446" y="3329518"/>
              <a:ext cx="274221" cy="284495"/>
            </a:xfrm>
            <a:prstGeom prst="ellipse">
              <a:avLst/>
            </a:prstGeom>
            <a:solidFill>
              <a:srgbClr val="9999FF"/>
            </a:solidFill>
            <a:ln>
              <a:solidFill>
                <a:srgbClr val="9999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1F24F2-67D6-4CC2-A9C9-7DAEEC15EEE7}"/>
                </a:ext>
              </a:extLst>
            </p:cNvPr>
            <p:cNvSpPr/>
            <p:nvPr/>
          </p:nvSpPr>
          <p:spPr>
            <a:xfrm>
              <a:off x="4059703" y="2541902"/>
              <a:ext cx="274221" cy="28449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rgbClr val="7030A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D24F6B-4D74-4FE2-9C13-B0EA4AA4057F}"/>
                </a:ext>
              </a:extLst>
            </p:cNvPr>
            <p:cNvSpPr/>
            <p:nvPr/>
          </p:nvSpPr>
          <p:spPr>
            <a:xfrm>
              <a:off x="8146804" y="2537284"/>
              <a:ext cx="274221" cy="28449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FA58FB-8B29-447F-A1F5-B95044777EE7}"/>
                </a:ext>
              </a:extLst>
            </p:cNvPr>
            <p:cNvSpPr/>
            <p:nvPr/>
          </p:nvSpPr>
          <p:spPr>
            <a:xfrm>
              <a:off x="7167418" y="3814619"/>
              <a:ext cx="277092" cy="29563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E2E708-6C97-4FD0-A4AF-3EC326C5F330}"/>
                </a:ext>
              </a:extLst>
            </p:cNvPr>
            <p:cNvSpPr/>
            <p:nvPr/>
          </p:nvSpPr>
          <p:spPr>
            <a:xfrm>
              <a:off x="6521212" y="4827905"/>
              <a:ext cx="274221" cy="284495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accent6">
                    <a:lumMod val="75000"/>
                  </a:schemeClr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25FED3-02D9-4740-8379-E07A4C5F70AA}"/>
                </a:ext>
              </a:extLst>
            </p:cNvPr>
            <p:cNvSpPr/>
            <p:nvPr/>
          </p:nvSpPr>
          <p:spPr>
            <a:xfrm>
              <a:off x="10859967" y="2274065"/>
              <a:ext cx="274221" cy="284495"/>
            </a:xfrm>
            <a:prstGeom prst="ellipse">
              <a:avLst/>
            </a:prstGeom>
            <a:solidFill>
              <a:srgbClr val="FFEFFF"/>
            </a:solidFill>
            <a:ln>
              <a:solidFill>
                <a:srgbClr val="FF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6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53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D6277-FA87-4166-9785-96134EC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</a:t>
            </a:fld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701D-8FB6-45DB-80E1-16384538AF6E}"/>
              </a:ext>
            </a:extLst>
          </p:cNvPr>
          <p:cNvSpPr txBox="1"/>
          <p:nvPr/>
        </p:nvSpPr>
        <p:spPr>
          <a:xfrm>
            <a:off x="960582" y="1059134"/>
            <a:ext cx="10390908" cy="5447645"/>
          </a:xfrm>
          <a:custGeom>
            <a:avLst/>
            <a:gdLst>
              <a:gd name="connsiteX0" fmla="*/ 0 w 10390908"/>
              <a:gd name="connsiteY0" fmla="*/ 0 h 5447645"/>
              <a:gd name="connsiteX1" fmla="*/ 10390908 w 10390908"/>
              <a:gd name="connsiteY1" fmla="*/ 0 h 5447645"/>
              <a:gd name="connsiteX2" fmla="*/ 10390908 w 10390908"/>
              <a:gd name="connsiteY2" fmla="*/ 5447645 h 5447645"/>
              <a:gd name="connsiteX3" fmla="*/ 0 w 10390908"/>
              <a:gd name="connsiteY3" fmla="*/ 5447645 h 5447645"/>
              <a:gd name="connsiteX4" fmla="*/ 0 w 10390908"/>
              <a:gd name="connsiteY4" fmla="*/ 0 h 544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0908" h="5447645" fill="none" extrusionOk="0">
                <a:moveTo>
                  <a:pt x="0" y="0"/>
                </a:moveTo>
                <a:cubicBezTo>
                  <a:pt x="1457096" y="100380"/>
                  <a:pt x="6205448" y="163524"/>
                  <a:pt x="10390908" y="0"/>
                </a:cubicBezTo>
                <a:cubicBezTo>
                  <a:pt x="10462815" y="1513707"/>
                  <a:pt x="10400448" y="4162919"/>
                  <a:pt x="10390908" y="5447645"/>
                </a:cubicBezTo>
                <a:cubicBezTo>
                  <a:pt x="7502965" y="5295001"/>
                  <a:pt x="4796983" y="5390328"/>
                  <a:pt x="0" y="5447645"/>
                </a:cubicBezTo>
                <a:cubicBezTo>
                  <a:pt x="-59817" y="3226530"/>
                  <a:pt x="41153" y="2709893"/>
                  <a:pt x="0" y="0"/>
                </a:cubicBezTo>
                <a:close/>
              </a:path>
              <a:path w="10390908" h="5447645" stroke="0" extrusionOk="0">
                <a:moveTo>
                  <a:pt x="0" y="0"/>
                </a:moveTo>
                <a:cubicBezTo>
                  <a:pt x="1064766" y="1288"/>
                  <a:pt x="8986598" y="-155412"/>
                  <a:pt x="10390908" y="0"/>
                </a:cubicBezTo>
                <a:cubicBezTo>
                  <a:pt x="10434387" y="1177356"/>
                  <a:pt x="10536318" y="4669563"/>
                  <a:pt x="10390908" y="5447645"/>
                </a:cubicBezTo>
                <a:cubicBezTo>
                  <a:pt x="8959218" y="5358775"/>
                  <a:pt x="3454590" y="5359303"/>
                  <a:pt x="0" y="5447645"/>
                </a:cubicBezTo>
                <a:cubicBezTo>
                  <a:pt x="-96869" y="3250555"/>
                  <a:pt x="166386" y="196869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E5"/>
              </a:gs>
              <a:gs pos="74000">
                <a:srgbClr val="DDFFFF"/>
              </a:gs>
              <a:gs pos="83000">
                <a:srgbClr val="F3F6FB"/>
              </a:gs>
              <a:gs pos="100000">
                <a:srgbClr val="FFFFCC"/>
              </a:gs>
            </a:gsLst>
            <a:lin ang="5400000" scaled="1"/>
          </a:gra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907318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FAP010 </a:t>
            </a:r>
            <a:r>
              <a:rPr lang="th-TH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การบันทึกรายการเพิ่มสินทรัพย์ (</a:t>
            </a:r>
            <a:r>
              <a:rPr lang="en-US" sz="3200" dirty="0">
                <a:solidFill>
                  <a:srgbClr val="66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Addition Entry) Page 8-58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FAP020 </a:t>
            </a:r>
            <a:r>
              <a:rPr lang="th-TH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การบันทึกค่าเสื่อมราคาสินทรัพย์ (</a:t>
            </a:r>
            <a:r>
              <a:rPr lang="en-US" sz="3200" dirty="0">
                <a:solidFill>
                  <a:srgbClr val="0070C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Depreciations) Page 59-86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FAP030 </a:t>
            </a:r>
            <a:r>
              <a:rPr lang="th-TH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การตัดจำหน่ายสินทรัพย์ (</a:t>
            </a:r>
            <a:r>
              <a:rPr lang="en-US" sz="3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Asset Disposal) Page 87-94</a:t>
            </a:r>
          </a:p>
          <a:p>
            <a:endParaRPr lang="en-US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FAP040 </a:t>
            </a:r>
            <a:r>
              <a:rPr lang="th-TH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การแก้ไข/ปรับปรุงข้อมูลสินทรัพย์ </a:t>
            </a:r>
            <a:r>
              <a:rPr lang="en-US" sz="3200" dirty="0">
                <a:solidFill>
                  <a:srgbClr val="00B0F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Page 95-112</a:t>
            </a:r>
          </a:p>
          <a:p>
            <a:endParaRPr lang="th-TH" sz="32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  <a:p>
            <a:r>
              <a:rPr lang="en-US" sz="32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FAP050 </a:t>
            </a:r>
            <a:r>
              <a:rPr lang="th-TH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การปิดงวดสินทรัพย์ (</a:t>
            </a:r>
            <a:r>
              <a:rPr lang="en-US" sz="3200" dirty="0">
                <a:solidFill>
                  <a:srgbClr val="00B05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Close Asset Periods/Year) Page 113-114</a:t>
            </a:r>
          </a:p>
          <a:p>
            <a:endParaRPr lang="en-US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ADFC7-29E1-4AF2-95A5-72EE7654267F}"/>
              </a:ext>
            </a:extLst>
          </p:cNvPr>
          <p:cNvSpPr txBox="1"/>
          <p:nvPr/>
        </p:nvSpPr>
        <p:spPr>
          <a:xfrm>
            <a:off x="3339260" y="147785"/>
            <a:ext cx="5222846" cy="646331"/>
          </a:xfrm>
          <a:custGeom>
            <a:avLst/>
            <a:gdLst>
              <a:gd name="connsiteX0" fmla="*/ 0 w 5222846"/>
              <a:gd name="connsiteY0" fmla="*/ 0 h 646331"/>
              <a:gd name="connsiteX1" fmla="*/ 5222846 w 5222846"/>
              <a:gd name="connsiteY1" fmla="*/ 0 h 646331"/>
              <a:gd name="connsiteX2" fmla="*/ 5222846 w 5222846"/>
              <a:gd name="connsiteY2" fmla="*/ 646331 h 646331"/>
              <a:gd name="connsiteX3" fmla="*/ 0 w 5222846"/>
              <a:gd name="connsiteY3" fmla="*/ 646331 h 646331"/>
              <a:gd name="connsiteX4" fmla="*/ 0 w 5222846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846" h="646331" extrusionOk="0">
                <a:moveTo>
                  <a:pt x="0" y="0"/>
                </a:moveTo>
                <a:cubicBezTo>
                  <a:pt x="2269174" y="69162"/>
                  <a:pt x="3468805" y="9900"/>
                  <a:pt x="5222846" y="0"/>
                </a:cubicBezTo>
                <a:cubicBezTo>
                  <a:pt x="5266312" y="103690"/>
                  <a:pt x="5276618" y="521900"/>
                  <a:pt x="5222846" y="646331"/>
                </a:cubicBezTo>
                <a:cubicBezTo>
                  <a:pt x="3037038" y="659167"/>
                  <a:pt x="1214420" y="559678"/>
                  <a:pt x="0" y="646331"/>
                </a:cubicBezTo>
                <a:cubicBezTo>
                  <a:pt x="-7490" y="566488"/>
                  <a:pt x="-42831" y="297521"/>
                  <a:pt x="0" y="0"/>
                </a:cubicBezTo>
                <a:close/>
              </a:path>
            </a:pathLst>
          </a:custGeom>
          <a:noFill/>
          <a:ln>
            <a:solidFill>
              <a:srgbClr val="6600FF"/>
            </a:solidFill>
            <a:extLst>
              <a:ext uri="{C807C97D-BFC1-408E-A445-0C87EB9F89A2}">
                <ask:lineSketchStyleProps xmlns:ask="http://schemas.microsoft.com/office/drawing/2018/sketchyshapes" sd="21497610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คู่มือการปฎิบัติงานระบบ </a:t>
            </a:r>
            <a:r>
              <a:rPr lang="en-US" sz="3600" dirty="0"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Fix Asset</a:t>
            </a:r>
            <a:endParaRPr lang="th-TH" sz="3600" dirty="0">
              <a:latin typeface="5011_thE_Little_Uki_noworry" panose="02000000000000000000" pitchFamily="2" charset="0"/>
              <a:cs typeface="5011_thE_Little_Uki_nowor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01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11F3E9-B178-487D-8333-54AC71951158}"/>
              </a:ext>
            </a:extLst>
          </p:cNvPr>
          <p:cNvGrpSpPr/>
          <p:nvPr/>
        </p:nvGrpSpPr>
        <p:grpSpPr>
          <a:xfrm>
            <a:off x="710794" y="332509"/>
            <a:ext cx="10899317" cy="6132947"/>
            <a:chOff x="775447" y="402029"/>
            <a:chExt cx="10641106" cy="577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0C87CF-4F27-4183-97FF-EE6ED483C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447" y="1882587"/>
              <a:ext cx="10641106" cy="4293827"/>
            </a:xfrm>
            <a:prstGeom prst="rect">
              <a:avLst/>
            </a:prstGeom>
            <a:ln w="19050">
              <a:solidFill>
                <a:srgbClr val="A8EAE8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572D78-A21C-49B4-AA8B-D26E8EAC4461}"/>
                </a:ext>
              </a:extLst>
            </p:cNvPr>
            <p:cNvSpPr/>
            <p:nvPr/>
          </p:nvSpPr>
          <p:spPr>
            <a:xfrm>
              <a:off x="9277843" y="5853304"/>
              <a:ext cx="278538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D20479-3EAF-4DE7-B0DD-96973226A450}"/>
                </a:ext>
              </a:extLst>
            </p:cNvPr>
            <p:cNvSpPr/>
            <p:nvPr/>
          </p:nvSpPr>
          <p:spPr>
            <a:xfrm>
              <a:off x="1477611" y="1147499"/>
              <a:ext cx="9236824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ถ้าข้อมูลที่เราเลือกมีปริมาณที่เยอะ อาจทำให้การ </a:t>
              </a:r>
              <a:r>
                <a:rPr lang="en-US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3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3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3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3BFA82-1553-4E9F-9AF5-BB6B60E70506}"/>
                </a:ext>
              </a:extLst>
            </p:cNvPr>
            <p:cNvSpPr txBox="1"/>
            <p:nvPr/>
          </p:nvSpPr>
          <p:spPr>
            <a:xfrm>
              <a:off x="5457269" y="5724969"/>
              <a:ext cx="3388659" cy="40011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เข้ามาที่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Bar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แล้วเข้าไปที่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Epicor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9C89A-2C0A-4175-98E9-D72D4C955918}"/>
                </a:ext>
              </a:extLst>
            </p:cNvPr>
            <p:cNvSpPr txBox="1"/>
            <p:nvPr/>
          </p:nvSpPr>
          <p:spPr>
            <a:xfrm>
              <a:off x="1873626" y="402029"/>
              <a:ext cx="8059269" cy="567268"/>
            </a:xfrm>
            <a:custGeom>
              <a:avLst/>
              <a:gdLst>
                <a:gd name="connsiteX0" fmla="*/ 0 w 8059269"/>
                <a:gd name="connsiteY0" fmla="*/ 0 h 567268"/>
                <a:gd name="connsiteX1" fmla="*/ 8059269 w 8059269"/>
                <a:gd name="connsiteY1" fmla="*/ 0 h 567268"/>
                <a:gd name="connsiteX2" fmla="*/ 8059269 w 8059269"/>
                <a:gd name="connsiteY2" fmla="*/ 567268 h 567268"/>
                <a:gd name="connsiteX3" fmla="*/ 0 w 8059269"/>
                <a:gd name="connsiteY3" fmla="*/ 567268 h 567268"/>
                <a:gd name="connsiteX4" fmla="*/ 0 w 8059269"/>
                <a:gd name="connsiteY4" fmla="*/ 0 h 5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67268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54393" y="143389"/>
                    <a:pt x="8052663" y="362248"/>
                    <a:pt x="8059269" y="567268"/>
                  </a:cubicBezTo>
                  <a:cubicBezTo>
                    <a:pt x="6705740" y="519893"/>
                    <a:pt x="3542027" y="412089"/>
                    <a:pt x="0" y="567268"/>
                  </a:cubicBezTo>
                  <a:cubicBezTo>
                    <a:pt x="-13783" y="342496"/>
                    <a:pt x="16672" y="79837"/>
                    <a:pt x="0" y="0"/>
                  </a:cubicBezTo>
                  <a:close/>
                </a:path>
                <a:path w="8059269" h="567268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29062" y="259354"/>
                    <a:pt x="8101498" y="414552"/>
                    <a:pt x="8059269" y="567268"/>
                  </a:cubicBezTo>
                  <a:cubicBezTo>
                    <a:pt x="4670745" y="512079"/>
                    <a:pt x="2954059" y="537814"/>
                    <a:pt x="0" y="567268"/>
                  </a:cubicBezTo>
                  <a:cubicBezTo>
                    <a:pt x="-7781" y="372126"/>
                    <a:pt x="16540" y="10819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41E8A7-B075-476D-92EF-B61F226C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714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068CDA-80FA-4A38-B192-1CEB47AF177B}"/>
              </a:ext>
            </a:extLst>
          </p:cNvPr>
          <p:cNvGrpSpPr/>
          <p:nvPr/>
        </p:nvGrpSpPr>
        <p:grpSpPr>
          <a:xfrm>
            <a:off x="751682" y="314037"/>
            <a:ext cx="10913848" cy="5996276"/>
            <a:chOff x="1102658" y="402029"/>
            <a:chExt cx="10148047" cy="59082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6191BA-92F4-4D68-9544-D35ED779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658" y="1964528"/>
              <a:ext cx="10148047" cy="4345784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97D451-98B8-4D92-B3FC-4A9C2EC95F88}"/>
                </a:ext>
              </a:extLst>
            </p:cNvPr>
            <p:cNvSpPr/>
            <p:nvPr/>
          </p:nvSpPr>
          <p:spPr>
            <a:xfrm>
              <a:off x="1633369" y="2806489"/>
              <a:ext cx="813996" cy="329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02DC16-E056-416E-A205-C485BFCBBDDC}"/>
                </a:ext>
              </a:extLst>
            </p:cNvPr>
            <p:cNvSpPr/>
            <p:nvPr/>
          </p:nvSpPr>
          <p:spPr>
            <a:xfrm>
              <a:off x="3860177" y="5137699"/>
              <a:ext cx="4435830" cy="630942"/>
            </a:xfrm>
            <a:custGeom>
              <a:avLst/>
              <a:gdLst>
                <a:gd name="connsiteX0" fmla="*/ 0 w 4435830"/>
                <a:gd name="connsiteY0" fmla="*/ 0 h 630942"/>
                <a:gd name="connsiteX1" fmla="*/ 4435830 w 4435830"/>
                <a:gd name="connsiteY1" fmla="*/ 0 h 630942"/>
                <a:gd name="connsiteX2" fmla="*/ 4435830 w 4435830"/>
                <a:gd name="connsiteY2" fmla="*/ 630942 h 630942"/>
                <a:gd name="connsiteX3" fmla="*/ 0 w 4435830"/>
                <a:gd name="connsiteY3" fmla="*/ 630942 h 630942"/>
                <a:gd name="connsiteX4" fmla="*/ 0 w 4435830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5830" h="630942" fill="none" extrusionOk="0">
                  <a:moveTo>
                    <a:pt x="0" y="0"/>
                  </a:moveTo>
                  <a:cubicBezTo>
                    <a:pt x="2207660" y="38268"/>
                    <a:pt x="2237334" y="-84096"/>
                    <a:pt x="4435830" y="0"/>
                  </a:cubicBezTo>
                  <a:cubicBezTo>
                    <a:pt x="4427498" y="129938"/>
                    <a:pt x="4431678" y="328220"/>
                    <a:pt x="4435830" y="630942"/>
                  </a:cubicBezTo>
                  <a:cubicBezTo>
                    <a:pt x="3958069" y="734085"/>
                    <a:pt x="1786731" y="579306"/>
                    <a:pt x="0" y="630942"/>
                  </a:cubicBezTo>
                  <a:cubicBezTo>
                    <a:pt x="-40591" y="371725"/>
                    <a:pt x="45811" y="104072"/>
                    <a:pt x="0" y="0"/>
                  </a:cubicBezTo>
                  <a:close/>
                </a:path>
                <a:path w="4435830" h="630942" stroke="0" extrusionOk="0">
                  <a:moveTo>
                    <a:pt x="0" y="0"/>
                  </a:moveTo>
                  <a:cubicBezTo>
                    <a:pt x="1387133" y="-156803"/>
                    <a:pt x="3589751" y="23773"/>
                    <a:pt x="4435830" y="0"/>
                  </a:cubicBezTo>
                  <a:cubicBezTo>
                    <a:pt x="4403103" y="159039"/>
                    <a:pt x="4419565" y="538273"/>
                    <a:pt x="4435830" y="630942"/>
                  </a:cubicBezTo>
                  <a:cubicBezTo>
                    <a:pt x="3988457" y="598538"/>
                    <a:pt x="1295838" y="656071"/>
                    <a:pt x="0" y="630942"/>
                  </a:cubicBezTo>
                  <a:cubicBezTo>
                    <a:pt x="-51842" y="453799"/>
                    <a:pt x="-53771" y="256404"/>
                    <a:pt x="0" y="0"/>
                  </a:cubicBezTo>
                  <a:close/>
                </a:path>
              </a:pathLst>
            </a:custGeom>
            <a:solidFill>
              <a:srgbClr val="FFEFFF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20554638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 TASKS </a:t>
              </a:r>
              <a:r>
                <a:rPr lang="th-TH" sz="35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กำลังทำอยู่</a:t>
              </a:r>
              <a:endParaRPr lang="en-US" sz="35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74445-6228-4D6D-9FAC-7D2C8DEEDAEE}"/>
                </a:ext>
              </a:extLst>
            </p:cNvPr>
            <p:cNvSpPr/>
            <p:nvPr/>
          </p:nvSpPr>
          <p:spPr>
            <a:xfrm>
              <a:off x="1904034" y="1237139"/>
              <a:ext cx="8355172" cy="415498"/>
            </a:xfrm>
            <a:custGeom>
              <a:avLst/>
              <a:gdLst>
                <a:gd name="connsiteX0" fmla="*/ 0 w 8355172"/>
                <a:gd name="connsiteY0" fmla="*/ 0 h 415498"/>
                <a:gd name="connsiteX1" fmla="*/ 8355172 w 8355172"/>
                <a:gd name="connsiteY1" fmla="*/ 0 h 415498"/>
                <a:gd name="connsiteX2" fmla="*/ 8355172 w 8355172"/>
                <a:gd name="connsiteY2" fmla="*/ 415498 h 415498"/>
                <a:gd name="connsiteX3" fmla="*/ 0 w 8355172"/>
                <a:gd name="connsiteY3" fmla="*/ 415498 h 415498"/>
                <a:gd name="connsiteX4" fmla="*/ 0 w 8355172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5172" h="415498" extrusionOk="0">
                  <a:moveTo>
                    <a:pt x="0" y="0"/>
                  </a:moveTo>
                  <a:cubicBezTo>
                    <a:pt x="1631783" y="-78235"/>
                    <a:pt x="4641337" y="-93256"/>
                    <a:pt x="8355172" y="0"/>
                  </a:cubicBezTo>
                  <a:cubicBezTo>
                    <a:pt x="8320701" y="192611"/>
                    <a:pt x="8375502" y="262701"/>
                    <a:pt x="8355172" y="415498"/>
                  </a:cubicBezTo>
                  <a:cubicBezTo>
                    <a:pt x="4665094" y="471258"/>
                    <a:pt x="2950555" y="421786"/>
                    <a:pt x="0" y="415498"/>
                  </a:cubicBezTo>
                  <a:cubicBezTo>
                    <a:pt x="14537" y="339376"/>
                    <a:pt x="14502" y="54663"/>
                    <a:pt x="0" y="0"/>
                  </a:cubicBezTo>
                  <a:close/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7071457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1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1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1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18CD47-E930-4183-89AC-A45BCB8BE574}"/>
                </a:ext>
              </a:extLst>
            </p:cNvPr>
            <p:cNvSpPr txBox="1"/>
            <p:nvPr/>
          </p:nvSpPr>
          <p:spPr>
            <a:xfrm>
              <a:off x="2113769" y="40202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08377-16FF-427D-9A2B-91BB7335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8062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835CDF-C94C-4B83-9052-F34AC2CCDC86}"/>
              </a:ext>
            </a:extLst>
          </p:cNvPr>
          <p:cNvGrpSpPr/>
          <p:nvPr/>
        </p:nvGrpSpPr>
        <p:grpSpPr>
          <a:xfrm>
            <a:off x="646546" y="385183"/>
            <a:ext cx="10861964" cy="5994626"/>
            <a:chOff x="1417449" y="348239"/>
            <a:chExt cx="10278036" cy="5994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60EEC-3DB6-493B-AF6F-06CDCD88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449" y="1845385"/>
              <a:ext cx="10278036" cy="4497480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86DB34-2BF3-4916-AC7E-ED172DC6204D}"/>
                </a:ext>
              </a:extLst>
            </p:cNvPr>
            <p:cNvSpPr/>
            <p:nvPr/>
          </p:nvSpPr>
          <p:spPr>
            <a:xfrm>
              <a:off x="2765626" y="2419594"/>
              <a:ext cx="91503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71615-2B82-4B5A-B0D0-B627114EE06B}"/>
                </a:ext>
              </a:extLst>
            </p:cNvPr>
            <p:cNvSpPr/>
            <p:nvPr/>
          </p:nvSpPr>
          <p:spPr>
            <a:xfrm>
              <a:off x="6104483" y="2199154"/>
              <a:ext cx="3014158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HISTORY</a:t>
              </a:r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TASKS </a:t>
              </a:r>
              <a:r>
                <a:rPr lang="th-TH" sz="2000" b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คือ ทำเสร็จแล้ว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93FCA-18D5-4D46-9B45-95E87C72E93B}"/>
                </a:ext>
              </a:extLst>
            </p:cNvPr>
            <p:cNvSpPr txBox="1"/>
            <p:nvPr/>
          </p:nvSpPr>
          <p:spPr>
            <a:xfrm>
              <a:off x="2660992" y="348239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B2E4DA-53BE-4756-8C39-9026613E15B2}"/>
                </a:ext>
              </a:extLst>
            </p:cNvPr>
            <p:cNvSpPr/>
            <p:nvPr/>
          </p:nvSpPr>
          <p:spPr>
            <a:xfrm>
              <a:off x="1820261" y="103991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A89DC-A594-4204-A82F-5643DCCB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3893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E4E5-FA86-41EA-A4F0-A7BDE59E674E}"/>
              </a:ext>
            </a:extLst>
          </p:cNvPr>
          <p:cNvGrpSpPr/>
          <p:nvPr/>
        </p:nvGrpSpPr>
        <p:grpSpPr>
          <a:xfrm>
            <a:off x="683486" y="295564"/>
            <a:ext cx="10972797" cy="6079036"/>
            <a:chOff x="1066800" y="375134"/>
            <a:chExt cx="10352163" cy="589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660A76-59B3-454A-B8B6-4585F058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789342"/>
              <a:ext cx="10352163" cy="4476992"/>
            </a:xfrm>
            <a:prstGeom prst="rect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401FD8-90A3-4701-BC45-5FC5FC2985B3}"/>
                </a:ext>
              </a:extLst>
            </p:cNvPr>
            <p:cNvSpPr/>
            <p:nvPr/>
          </p:nvSpPr>
          <p:spPr>
            <a:xfrm>
              <a:off x="5094295" y="5351756"/>
              <a:ext cx="3204724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ถ้าขึ้น </a:t>
              </a:r>
              <a:r>
                <a:rPr lang="en-US" sz="220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ก็ดูว่า </a:t>
              </a:r>
              <a:r>
                <a:rPr lang="en-US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 </a:t>
              </a:r>
              <a:r>
                <a:rPr lang="th-TH" sz="22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</a:t>
              </a:r>
              <a:endParaRPr lang="en-US" sz="22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5201C-3E00-456D-9D8A-547838EC3AD7}"/>
                </a:ext>
              </a:extLst>
            </p:cNvPr>
            <p:cNvSpPr/>
            <p:nvPr/>
          </p:nvSpPr>
          <p:spPr>
            <a:xfrm>
              <a:off x="2438400" y="2602786"/>
              <a:ext cx="868862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0738D8-0B29-480A-BCA2-A9C29765070F}"/>
                </a:ext>
              </a:extLst>
            </p:cNvPr>
            <p:cNvSpPr/>
            <p:nvPr/>
          </p:nvSpPr>
          <p:spPr>
            <a:xfrm>
              <a:off x="2643629" y="2926167"/>
              <a:ext cx="10444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41C104-09CB-4B13-8858-405BF4037E1D}"/>
                </a:ext>
              </a:extLst>
            </p:cNvPr>
            <p:cNvSpPr/>
            <p:nvPr/>
          </p:nvSpPr>
          <p:spPr>
            <a:xfrm>
              <a:off x="1066802" y="5425661"/>
              <a:ext cx="3397624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5E384DD-9549-4F1C-B6A4-5228B8C66DA0}"/>
                </a:ext>
              </a:extLst>
            </p:cNvPr>
            <p:cNvSpPr/>
            <p:nvPr/>
          </p:nvSpPr>
          <p:spPr>
            <a:xfrm rot="10800000">
              <a:off x="4661643" y="5466452"/>
              <a:ext cx="277908" cy="176592"/>
            </a:xfrm>
            <a:prstGeom prst="rightArrow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DCD85-D04B-48E0-ABB9-92C160F32413}"/>
                </a:ext>
              </a:extLst>
            </p:cNvPr>
            <p:cNvSpPr txBox="1"/>
            <p:nvPr/>
          </p:nvSpPr>
          <p:spPr>
            <a:xfrm>
              <a:off x="2030476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5A3489-A364-40AE-B90A-3A4DA1B9A5D4}"/>
                </a:ext>
              </a:extLst>
            </p:cNvPr>
            <p:cNvSpPr/>
            <p:nvPr/>
          </p:nvSpPr>
          <p:spPr>
            <a:xfrm>
              <a:off x="1315410" y="1093568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C4519E-DC13-4480-A044-F113402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135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434FCA-A2A8-47E5-89BA-2EC484E4AAAA}"/>
              </a:ext>
            </a:extLst>
          </p:cNvPr>
          <p:cNvGrpSpPr/>
          <p:nvPr/>
        </p:nvGrpSpPr>
        <p:grpSpPr>
          <a:xfrm>
            <a:off x="678336" y="267854"/>
            <a:ext cx="11033376" cy="6116346"/>
            <a:chOff x="789168" y="393064"/>
            <a:chExt cx="10852726" cy="59726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5F025-4D2C-46C5-9C87-6A04C0A4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168" y="1983813"/>
              <a:ext cx="10852726" cy="4381915"/>
            </a:xfrm>
            <a:prstGeom prst="rect">
              <a:avLst/>
            </a:prstGeom>
            <a:ln w="28575">
              <a:solidFill>
                <a:srgbClr val="94E6E4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68506-1EEF-4317-88F6-11E0F1D6B156}"/>
                </a:ext>
              </a:extLst>
            </p:cNvPr>
            <p:cNvSpPr/>
            <p:nvPr/>
          </p:nvSpPr>
          <p:spPr>
            <a:xfrm>
              <a:off x="3889523" y="4755388"/>
              <a:ext cx="4423007" cy="4924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SCHEDULED TASKS  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คือ  </a:t>
              </a:r>
              <a:r>
                <a:rPr lang="th-TH" sz="26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กำลังต่อคิวอยู่</a:t>
              </a:r>
              <a:r>
                <a:rPr lang="th-TH" sz="2600" cap="none" spc="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endParaRPr lang="en-US" sz="2600" cap="none" spc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3DA3C9-2222-4DF4-8CD5-749C724550A2}"/>
                </a:ext>
              </a:extLst>
            </p:cNvPr>
            <p:cNvSpPr/>
            <p:nvPr/>
          </p:nvSpPr>
          <p:spPr>
            <a:xfrm>
              <a:off x="3095178" y="2977530"/>
              <a:ext cx="1181260" cy="29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09598D-2BAC-4E3B-B5B3-B9CB559CCF57}"/>
                </a:ext>
              </a:extLst>
            </p:cNvPr>
            <p:cNvSpPr txBox="1"/>
            <p:nvPr/>
          </p:nvSpPr>
          <p:spPr>
            <a:xfrm>
              <a:off x="1864541" y="39306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4CC156-9810-47BD-B3F0-12A4196B7D79}"/>
                </a:ext>
              </a:extLst>
            </p:cNvPr>
            <p:cNvSpPr/>
            <p:nvPr/>
          </p:nvSpPr>
          <p:spPr>
            <a:xfrm>
              <a:off x="1154040" y="1219216"/>
              <a:ext cx="95253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ถ้าข้อมูลที่เราเลือกมีปริมาณที่มาก อาจทำให้การ </a:t>
              </a:r>
              <a:r>
                <a:rPr lang="en-US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2400" dirty="0">
                  <a:ln w="0"/>
                  <a:solidFill>
                    <a:srgbClr val="0000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ต้องใช้เวลา </a:t>
              </a:r>
              <a:r>
                <a:rPr lang="th-TH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วิธีการดูว่าโปรแกรมประมวลผลอยู่หรือไม่</a:t>
              </a:r>
              <a:endParaRPr lang="en-US" sz="2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CC0B-ADBE-4ED0-9627-4EB3B56E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7184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E76D17-22D2-4B67-9DB5-8D5D12284D29}"/>
              </a:ext>
            </a:extLst>
          </p:cNvPr>
          <p:cNvGrpSpPr/>
          <p:nvPr/>
        </p:nvGrpSpPr>
        <p:grpSpPr>
          <a:xfrm>
            <a:off x="581892" y="314036"/>
            <a:ext cx="11185236" cy="6275866"/>
            <a:chOff x="822036" y="375134"/>
            <a:chExt cx="10724513" cy="6214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7A2E1F-6862-4B98-BC70-B0D3EF4F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6" y="1845644"/>
              <a:ext cx="10724513" cy="39982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7D957F-716A-490A-8DCA-65C52ED3A9A6}"/>
                </a:ext>
              </a:extLst>
            </p:cNvPr>
            <p:cNvSpPr/>
            <p:nvPr/>
          </p:nvSpPr>
          <p:spPr>
            <a:xfrm>
              <a:off x="1200727" y="2958350"/>
              <a:ext cx="9864437" cy="26526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EE5875-3251-44F9-9515-B25BD64A9516}"/>
                </a:ext>
              </a:extLst>
            </p:cNvPr>
            <p:cNvSpPr txBox="1"/>
            <p:nvPr/>
          </p:nvSpPr>
          <p:spPr>
            <a:xfrm>
              <a:off x="4003690" y="6066682"/>
              <a:ext cx="3612776" cy="52322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rgbClr val="00863D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ตรวจสอบความถูกต้องก่อน </a:t>
              </a:r>
              <a:r>
                <a:rPr lang="en-US" b="1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b="1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35CE03-F599-4A98-942B-642F34074899}"/>
                </a:ext>
              </a:extLst>
            </p:cNvPr>
            <p:cNvSpPr txBox="1"/>
            <p:nvPr/>
          </p:nvSpPr>
          <p:spPr>
            <a:xfrm>
              <a:off x="2547386" y="1117963"/>
              <a:ext cx="6768356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เมื่อประมวลผลเรียบร้อยจะเกิด </a:t>
              </a:r>
              <a:r>
                <a:rPr lang="en-US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4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แล้วดำเนินการตรวจสอบ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8741E-6972-4474-85E4-81133203F04A}"/>
                </a:ext>
              </a:extLst>
            </p:cNvPr>
            <p:cNvSpPr txBox="1"/>
            <p:nvPr/>
          </p:nvSpPr>
          <p:spPr>
            <a:xfrm>
              <a:off x="1845918" y="375134"/>
              <a:ext cx="8059269" cy="584775"/>
            </a:xfrm>
            <a:custGeom>
              <a:avLst/>
              <a:gdLst>
                <a:gd name="connsiteX0" fmla="*/ 0 w 8059269"/>
                <a:gd name="connsiteY0" fmla="*/ 0 h 584775"/>
                <a:gd name="connsiteX1" fmla="*/ 8059269 w 8059269"/>
                <a:gd name="connsiteY1" fmla="*/ 0 h 584775"/>
                <a:gd name="connsiteX2" fmla="*/ 8059269 w 8059269"/>
                <a:gd name="connsiteY2" fmla="*/ 584775 h 584775"/>
                <a:gd name="connsiteX3" fmla="*/ 0 w 8059269"/>
                <a:gd name="connsiteY3" fmla="*/ 584775 h 584775"/>
                <a:gd name="connsiteX4" fmla="*/ 0 w 8059269"/>
                <a:gd name="connsiteY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84775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110310" y="162620"/>
                    <a:pt x="8023118" y="453168"/>
                    <a:pt x="8059269" y="584775"/>
                  </a:cubicBezTo>
                  <a:cubicBezTo>
                    <a:pt x="6705740" y="537400"/>
                    <a:pt x="3542027" y="429596"/>
                    <a:pt x="0" y="584775"/>
                  </a:cubicBezTo>
                  <a:cubicBezTo>
                    <a:pt x="-12177" y="401351"/>
                    <a:pt x="15943" y="271516"/>
                    <a:pt x="0" y="0"/>
                  </a:cubicBezTo>
                  <a:close/>
                </a:path>
                <a:path w="8059269" h="584775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55764" y="235498"/>
                    <a:pt x="8043911" y="516604"/>
                    <a:pt x="8059269" y="584775"/>
                  </a:cubicBezTo>
                  <a:cubicBezTo>
                    <a:pt x="4670745" y="529586"/>
                    <a:pt x="2954059" y="555321"/>
                    <a:pt x="0" y="584775"/>
                  </a:cubicBezTo>
                  <a:cubicBezTo>
                    <a:pt x="-12960" y="524235"/>
                    <a:pt x="-51924" y="10196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sz="3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37A028-35ED-4B67-AFC8-53C871B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790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226F145-EF24-4533-883C-79FED1937BAD}"/>
              </a:ext>
            </a:extLst>
          </p:cNvPr>
          <p:cNvSpPr txBox="1"/>
          <p:nvPr/>
        </p:nvSpPr>
        <p:spPr>
          <a:xfrm>
            <a:off x="7879835" y="3685500"/>
            <a:ext cx="21809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    กำหนด </a:t>
            </a:r>
            <a:r>
              <a:rPr lang="en-US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Post </a:t>
            </a:r>
            <a:r>
              <a:rPr lang="th-TH" sz="1700" dirty="0">
                <a:solidFill>
                  <a:srgbClr val="0000FF"/>
                </a:solidFill>
                <a:highlight>
                  <a:srgbClr val="FFEF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ค่าเสื่อมราคา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96CFA74-558B-464B-A711-55297CA1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76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A3519-95E8-4B6A-A53B-39D0E76CE2B7}"/>
              </a:ext>
            </a:extLst>
          </p:cNvPr>
          <p:cNvGrpSpPr/>
          <p:nvPr/>
        </p:nvGrpSpPr>
        <p:grpSpPr>
          <a:xfrm>
            <a:off x="711202" y="328954"/>
            <a:ext cx="11065163" cy="6219630"/>
            <a:chOff x="757382" y="375134"/>
            <a:chExt cx="10760363" cy="59538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944FC1-DF6A-4955-B9AF-F91F7A1B2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382" y="1919350"/>
              <a:ext cx="10760363" cy="44096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E6CDFF"/>
              </a:solidFill>
              <a:miter lim="800000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E81088-6588-4616-B345-A257CA464524}"/>
                </a:ext>
              </a:extLst>
            </p:cNvPr>
            <p:cNvSpPr/>
            <p:nvPr/>
          </p:nvSpPr>
          <p:spPr>
            <a:xfrm>
              <a:off x="1464671" y="2226238"/>
              <a:ext cx="3389582" cy="3268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3D6AE8-984D-4B67-B547-236A09845329}"/>
                </a:ext>
              </a:extLst>
            </p:cNvPr>
            <p:cNvSpPr/>
            <p:nvPr/>
          </p:nvSpPr>
          <p:spPr>
            <a:xfrm>
              <a:off x="6465207" y="3693025"/>
              <a:ext cx="3504090" cy="32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D4B3C6-989B-4293-933F-9A133118A0BA}"/>
                </a:ext>
              </a:extLst>
            </p:cNvPr>
            <p:cNvSpPr/>
            <p:nvPr/>
          </p:nvSpPr>
          <p:spPr>
            <a:xfrm>
              <a:off x="1727622" y="4794715"/>
              <a:ext cx="5301252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2E9FB4-E0EC-43C1-BA0C-A2D2BBFE8567}"/>
                </a:ext>
              </a:extLst>
            </p:cNvPr>
            <p:cNvSpPr/>
            <p:nvPr/>
          </p:nvSpPr>
          <p:spPr>
            <a:xfrm>
              <a:off x="8601067" y="2262098"/>
              <a:ext cx="1789420" cy="598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2B0EFD-BA26-493A-BD7F-EE3808A435AC}"/>
                </a:ext>
              </a:extLst>
            </p:cNvPr>
            <p:cNvSpPr txBox="1"/>
            <p:nvPr/>
          </p:nvSpPr>
          <p:spPr>
            <a:xfrm>
              <a:off x="2276727" y="1174623"/>
              <a:ext cx="7236307" cy="4462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เรียบร้อยแล้ว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ให้ดำเนินการ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7535FB-B4B0-4441-A1CB-B87C510E8911}"/>
                </a:ext>
              </a:extLst>
            </p:cNvPr>
            <p:cNvSpPr txBox="1"/>
            <p:nvPr/>
          </p:nvSpPr>
          <p:spPr>
            <a:xfrm>
              <a:off x="5005177" y="2878862"/>
              <a:ext cx="11041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กำหนดวันที่ในการ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744F953-2CF5-4FB9-B2B0-5E5D679D8A56}"/>
                </a:ext>
              </a:extLst>
            </p:cNvPr>
            <p:cNvSpPr/>
            <p:nvPr/>
          </p:nvSpPr>
          <p:spPr>
            <a:xfrm>
              <a:off x="4923045" y="2949391"/>
              <a:ext cx="54751" cy="358588"/>
            </a:xfrm>
            <a:prstGeom prst="rightBrace">
              <a:avLst/>
            </a:prstGeom>
            <a:solidFill>
              <a:srgbClr val="FFFF00"/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028CD2-457D-4BB0-B567-2F948E944CFF}"/>
                </a:ext>
              </a:extLst>
            </p:cNvPr>
            <p:cNvSpPr/>
            <p:nvPr/>
          </p:nvSpPr>
          <p:spPr>
            <a:xfrm>
              <a:off x="1801513" y="2833819"/>
              <a:ext cx="4525396" cy="6451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27EB3-B3BD-45AB-A314-4F9DF7435491}"/>
                </a:ext>
              </a:extLst>
            </p:cNvPr>
            <p:cNvSpPr txBox="1"/>
            <p:nvPr/>
          </p:nvSpPr>
          <p:spPr>
            <a:xfrm>
              <a:off x="3161876" y="4798835"/>
              <a:ext cx="1419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endParaRPr lang="th-TH" sz="1800" dirty="0">
                <a:solidFill>
                  <a:srgbClr val="0000FF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BA8D56D-4EA7-4571-B561-70336A06F91C}"/>
                </a:ext>
              </a:extLst>
            </p:cNvPr>
            <p:cNvSpPr/>
            <p:nvPr/>
          </p:nvSpPr>
          <p:spPr>
            <a:xfrm>
              <a:off x="4683346" y="4868519"/>
              <a:ext cx="511012" cy="21418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5E7507-0A8C-412B-9DF5-C0A5ABD5EC9C}"/>
                </a:ext>
              </a:extLst>
            </p:cNvPr>
            <p:cNvSpPr txBox="1"/>
            <p:nvPr/>
          </p:nvSpPr>
          <p:spPr>
            <a:xfrm>
              <a:off x="8628444" y="2248644"/>
              <a:ext cx="134085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 ดำเนินการ 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Process </a:t>
              </a:r>
              <a:r>
                <a:rPr lang="th-TH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1700" dirty="0">
                  <a:solidFill>
                    <a:srgbClr val="FF0000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CC"/>
                  </a:highlight>
                </a:rPr>
                <a:t>)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229E451-8B8C-42E0-A2DB-473347B87DE5}"/>
                </a:ext>
              </a:extLst>
            </p:cNvPr>
            <p:cNvSpPr/>
            <p:nvPr/>
          </p:nvSpPr>
          <p:spPr>
            <a:xfrm>
              <a:off x="10060770" y="2339787"/>
              <a:ext cx="274523" cy="21166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AC86B5-D7BB-46F9-ADA8-0A5A41FE32FF}"/>
                </a:ext>
              </a:extLst>
            </p:cNvPr>
            <p:cNvSpPr txBox="1"/>
            <p:nvPr/>
          </p:nvSpPr>
          <p:spPr>
            <a:xfrm>
              <a:off x="1692718" y="375134"/>
              <a:ext cx="8203578" cy="500861"/>
            </a:xfrm>
            <a:custGeom>
              <a:avLst/>
              <a:gdLst>
                <a:gd name="connsiteX0" fmla="*/ 0 w 8203578"/>
                <a:gd name="connsiteY0" fmla="*/ 0 h 500861"/>
                <a:gd name="connsiteX1" fmla="*/ 8203578 w 8203578"/>
                <a:gd name="connsiteY1" fmla="*/ 0 h 500861"/>
                <a:gd name="connsiteX2" fmla="*/ 8203578 w 8203578"/>
                <a:gd name="connsiteY2" fmla="*/ 500861 h 500861"/>
                <a:gd name="connsiteX3" fmla="*/ 0 w 8203578"/>
                <a:gd name="connsiteY3" fmla="*/ 500861 h 500861"/>
                <a:gd name="connsiteX4" fmla="*/ 0 w 8203578"/>
                <a:gd name="connsiteY4" fmla="*/ 0 h 50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578" h="500861" fill="none" extrusionOk="0">
                  <a:moveTo>
                    <a:pt x="0" y="0"/>
                  </a:moveTo>
                  <a:cubicBezTo>
                    <a:pt x="1308108" y="-129716"/>
                    <a:pt x="4978992" y="-87279"/>
                    <a:pt x="8203578" y="0"/>
                  </a:cubicBezTo>
                  <a:cubicBezTo>
                    <a:pt x="8247810" y="249317"/>
                    <a:pt x="8210732" y="341245"/>
                    <a:pt x="8203578" y="500861"/>
                  </a:cubicBezTo>
                  <a:cubicBezTo>
                    <a:pt x="5823032" y="453486"/>
                    <a:pt x="1118408" y="345682"/>
                    <a:pt x="0" y="500861"/>
                  </a:cubicBezTo>
                  <a:cubicBezTo>
                    <a:pt x="33253" y="338282"/>
                    <a:pt x="13115" y="116929"/>
                    <a:pt x="0" y="0"/>
                  </a:cubicBezTo>
                  <a:close/>
                </a:path>
                <a:path w="8203578" h="500861" stroke="0" extrusionOk="0">
                  <a:moveTo>
                    <a:pt x="0" y="0"/>
                  </a:moveTo>
                  <a:cubicBezTo>
                    <a:pt x="1828481" y="-34413"/>
                    <a:pt x="4970575" y="-45586"/>
                    <a:pt x="8203578" y="0"/>
                  </a:cubicBezTo>
                  <a:cubicBezTo>
                    <a:pt x="8216316" y="215863"/>
                    <a:pt x="8202045" y="266972"/>
                    <a:pt x="8203578" y="500861"/>
                  </a:cubicBezTo>
                  <a:cubicBezTo>
                    <a:pt x="6269274" y="445672"/>
                    <a:pt x="3499904" y="471407"/>
                    <a:pt x="0" y="500861"/>
                  </a:cubicBezTo>
                  <a:cubicBezTo>
                    <a:pt x="3920" y="361753"/>
                    <a:pt x="-2498" y="15452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1286C9-4BB2-4238-972A-BC1B8A35E996}"/>
                </a:ext>
              </a:extLst>
            </p:cNvPr>
            <p:cNvSpPr/>
            <p:nvPr/>
          </p:nvSpPr>
          <p:spPr>
            <a:xfrm>
              <a:off x="4909447" y="2232660"/>
              <a:ext cx="274221" cy="29919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0DF2CB-43CA-4945-A94B-631D3934497E}"/>
                </a:ext>
              </a:extLst>
            </p:cNvPr>
            <p:cNvSpPr/>
            <p:nvPr/>
          </p:nvSpPr>
          <p:spPr>
            <a:xfrm>
              <a:off x="5736100" y="3142442"/>
              <a:ext cx="274221" cy="299198"/>
            </a:xfrm>
            <a:prstGeom prst="ellipse">
              <a:avLst/>
            </a:prstGeom>
            <a:solidFill>
              <a:srgbClr val="66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537E86-C38A-4561-AB60-089FEF1B2171}"/>
                </a:ext>
              </a:extLst>
            </p:cNvPr>
            <p:cNvSpPr/>
            <p:nvPr/>
          </p:nvSpPr>
          <p:spPr>
            <a:xfrm>
              <a:off x="7855847" y="3692005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0F5DE7-6F5F-40A3-9160-32B368708B4C}"/>
                </a:ext>
              </a:extLst>
            </p:cNvPr>
            <p:cNvSpPr/>
            <p:nvPr/>
          </p:nvSpPr>
          <p:spPr>
            <a:xfrm>
              <a:off x="3205329" y="4814222"/>
              <a:ext cx="274221" cy="29919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BB96E1-8C7F-464E-8B78-E56F26F4E3FB}"/>
                </a:ext>
              </a:extLst>
            </p:cNvPr>
            <p:cNvSpPr/>
            <p:nvPr/>
          </p:nvSpPr>
          <p:spPr>
            <a:xfrm>
              <a:off x="8787791" y="2252253"/>
              <a:ext cx="274221" cy="29919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18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5C2BCF-F930-413C-8F25-113557DF9A61}"/>
              </a:ext>
            </a:extLst>
          </p:cNvPr>
          <p:cNvGrpSpPr/>
          <p:nvPr/>
        </p:nvGrpSpPr>
        <p:grpSpPr>
          <a:xfrm>
            <a:off x="683491" y="375134"/>
            <a:ext cx="10935854" cy="6154975"/>
            <a:chOff x="874057" y="375134"/>
            <a:chExt cx="10443885" cy="6010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89FB0D-F24A-4C66-BB04-6AAFA81D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057" y="1876229"/>
              <a:ext cx="10443885" cy="4509248"/>
            </a:xfrm>
            <a:prstGeom prst="rect">
              <a:avLst/>
            </a:prstGeom>
            <a:ln w="88900" cap="sq" cmpd="thickThin">
              <a:solidFill>
                <a:srgbClr val="CCECFF"/>
              </a:solidFill>
              <a:prstDash val="solid"/>
              <a:miter lim="800000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innerShdw blurRad="76200">
                <a:srgbClr val="000000"/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95A8B8-1F37-4264-8A06-C2383564826C}"/>
                </a:ext>
              </a:extLst>
            </p:cNvPr>
            <p:cNvSpPr/>
            <p:nvPr/>
          </p:nvSpPr>
          <p:spPr>
            <a:xfrm>
              <a:off x="901096" y="1866071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63136C-7AB1-4A24-870C-427ECE79FBFD}"/>
                </a:ext>
              </a:extLst>
            </p:cNvPr>
            <p:cNvSpPr txBox="1"/>
            <p:nvPr/>
          </p:nvSpPr>
          <p:spPr>
            <a:xfrm>
              <a:off x="3119717" y="2017223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74094EF-BBA7-4F57-A1C7-DF4A2EBA98A4}"/>
                </a:ext>
              </a:extLst>
            </p:cNvPr>
            <p:cNvSpPr/>
            <p:nvPr/>
          </p:nvSpPr>
          <p:spPr>
            <a:xfrm>
              <a:off x="5542059" y="2124635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9D6DD6-7580-43E1-98AD-C0AEF39F0B36}"/>
                </a:ext>
              </a:extLst>
            </p:cNvPr>
            <p:cNvSpPr txBox="1"/>
            <p:nvPr/>
          </p:nvSpPr>
          <p:spPr>
            <a:xfrm>
              <a:off x="4751294" y="98611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DFA4283-1690-4A62-8F1B-3D09B9313584}"/>
                </a:ext>
              </a:extLst>
            </p:cNvPr>
            <p:cNvSpPr/>
            <p:nvPr/>
          </p:nvSpPr>
          <p:spPr>
            <a:xfrm>
              <a:off x="7156571" y="2133597"/>
              <a:ext cx="179290" cy="98614"/>
            </a:xfrm>
            <a:prstGeom prst="rightArrow">
              <a:avLst/>
            </a:prstGeom>
            <a:solidFill>
              <a:srgbClr val="CC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C818E-0277-4F0C-B4E3-50949B61ECA4}"/>
                </a:ext>
              </a:extLst>
            </p:cNvPr>
            <p:cNvSpPr txBox="1"/>
            <p:nvPr/>
          </p:nvSpPr>
          <p:spPr>
            <a:xfrm>
              <a:off x="5334001" y="4294093"/>
              <a:ext cx="4616823" cy="430887"/>
            </a:xfrm>
            <a:prstGeom prst="rect">
              <a:avLst/>
            </a:prstGeom>
            <a:solidFill>
              <a:schemeClr val="bg1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Detail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200" b="1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 (หน้าต่อไป)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0ABFD3-A677-4F7A-BBD5-72D36886E0B0}"/>
                </a:ext>
              </a:extLst>
            </p:cNvPr>
            <p:cNvSpPr/>
            <p:nvPr/>
          </p:nvSpPr>
          <p:spPr>
            <a:xfrm>
              <a:off x="9368120" y="4410919"/>
              <a:ext cx="466164" cy="179297"/>
            </a:xfrm>
            <a:prstGeom prst="rightArrow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59AD30-D01C-477A-BB22-189B4EBEAFA8}"/>
                </a:ext>
              </a:extLst>
            </p:cNvPr>
            <p:cNvSpPr txBox="1"/>
            <p:nvPr/>
          </p:nvSpPr>
          <p:spPr>
            <a:xfrm>
              <a:off x="1873626" y="37513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D25C01-7060-44DF-94CB-652D2E1A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A50ED7-2CE5-40D6-BF3F-758B361C7551}"/>
              </a:ext>
            </a:extLst>
          </p:cNvPr>
          <p:cNvGrpSpPr/>
          <p:nvPr/>
        </p:nvGrpSpPr>
        <p:grpSpPr>
          <a:xfrm>
            <a:off x="591126" y="339274"/>
            <a:ext cx="11185236" cy="6273827"/>
            <a:chOff x="968177" y="339274"/>
            <a:chExt cx="10390111" cy="6273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3822A8-3CB4-4B69-AF98-490EA49C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77" y="1712260"/>
              <a:ext cx="10390111" cy="4097326"/>
            </a:xfrm>
            <a:prstGeom prst="rect">
              <a:avLst/>
            </a:prstGeom>
            <a:ln w="28575">
              <a:solidFill>
                <a:srgbClr val="CCECFF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F06F33-77DE-4A6C-AE08-489244DA8DF6}"/>
                </a:ext>
              </a:extLst>
            </p:cNvPr>
            <p:cNvSpPr txBox="1"/>
            <p:nvPr/>
          </p:nvSpPr>
          <p:spPr>
            <a:xfrm>
              <a:off x="9178470" y="2398501"/>
              <a:ext cx="1857081" cy="120032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แล้วสถานะยังไม่เปลี่ยน ให้กด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 </a:t>
              </a:r>
              <a:r>
                <a:rPr lang="th-TH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(ปุ่ม3จุด แล้วกด </a:t>
              </a:r>
              <a:r>
                <a:rPr lang="en-US" sz="18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Refresh</a:t>
              </a:r>
              <a:r>
                <a:rPr lang="th-TH" sz="18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FB6CFD-D0E4-4B21-A03A-8D797F9D4B65}"/>
                </a:ext>
              </a:extLst>
            </p:cNvPr>
            <p:cNvSpPr/>
            <p:nvPr/>
          </p:nvSpPr>
          <p:spPr>
            <a:xfrm>
              <a:off x="11018379" y="3397692"/>
              <a:ext cx="205444" cy="224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B4459-0008-4E39-917D-28560865E610}"/>
                </a:ext>
              </a:extLst>
            </p:cNvPr>
            <p:cNvSpPr/>
            <p:nvPr/>
          </p:nvSpPr>
          <p:spPr>
            <a:xfrm>
              <a:off x="10220170" y="3894195"/>
              <a:ext cx="941294" cy="1264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338AE-A878-48B0-8CDE-E8FBB83683E4}"/>
                </a:ext>
              </a:extLst>
            </p:cNvPr>
            <p:cNvSpPr txBox="1"/>
            <p:nvPr/>
          </p:nvSpPr>
          <p:spPr>
            <a:xfrm>
              <a:off x="6342345" y="3183684"/>
              <a:ext cx="1761752" cy="4154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ขึ้นสถานะ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posted </a:t>
              </a:r>
              <a:endParaRPr lang="th-TH" sz="21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F2BAF7-42B5-4EA4-AF47-232CECA03F90}"/>
                </a:ext>
              </a:extLst>
            </p:cNvPr>
            <p:cNvSpPr/>
            <p:nvPr/>
          </p:nvSpPr>
          <p:spPr>
            <a:xfrm>
              <a:off x="6517716" y="3739646"/>
              <a:ext cx="1174001" cy="4078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92378-CC83-4B8B-A0FA-912FB7CAB64E}"/>
                </a:ext>
              </a:extLst>
            </p:cNvPr>
            <p:cNvSpPr txBox="1"/>
            <p:nvPr/>
          </p:nvSpPr>
          <p:spPr>
            <a:xfrm>
              <a:off x="3182470" y="1927408"/>
              <a:ext cx="7126942" cy="415498"/>
            </a:xfrm>
            <a:prstGeom prst="rect">
              <a:avLst/>
            </a:prstGeom>
            <a:solidFill>
              <a:srgbClr val="EBFFEB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ให้ไปที่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	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ตรวจสอบว่า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ผ่านหรือไม่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C27ED-7DB1-4121-BB8D-86790BBEF901}"/>
                </a:ext>
              </a:extLst>
            </p:cNvPr>
            <p:cNvSpPr/>
            <p:nvPr/>
          </p:nvSpPr>
          <p:spPr>
            <a:xfrm>
              <a:off x="968177" y="1662955"/>
              <a:ext cx="636495" cy="17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4956C281-A2A5-4744-9E21-C5062DA47F25}"/>
                </a:ext>
              </a:extLst>
            </p:cNvPr>
            <p:cNvSpPr/>
            <p:nvPr/>
          </p:nvSpPr>
          <p:spPr>
            <a:xfrm>
              <a:off x="6745941" y="3577605"/>
              <a:ext cx="205443" cy="22430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4575254-89C8-41FF-965C-19668D55BB15}"/>
                </a:ext>
              </a:extLst>
            </p:cNvPr>
            <p:cNvSpPr/>
            <p:nvPr/>
          </p:nvSpPr>
          <p:spPr>
            <a:xfrm>
              <a:off x="5658768" y="2070843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9F97F5-C2C7-4835-8105-3266EE46F27B}"/>
                </a:ext>
              </a:extLst>
            </p:cNvPr>
            <p:cNvSpPr/>
            <p:nvPr/>
          </p:nvSpPr>
          <p:spPr>
            <a:xfrm>
              <a:off x="7300740" y="2079805"/>
              <a:ext cx="143435" cy="11654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Arrow: Left-Up 14">
              <a:extLst>
                <a:ext uri="{FF2B5EF4-FFF2-40B4-BE49-F238E27FC236}">
                  <a16:creationId xmlns:a16="http://schemas.microsoft.com/office/drawing/2014/main" id="{05E3A68C-EAB6-4791-9B03-118341FCA16F}"/>
                </a:ext>
              </a:extLst>
            </p:cNvPr>
            <p:cNvSpPr/>
            <p:nvPr/>
          </p:nvSpPr>
          <p:spPr>
            <a:xfrm rot="5400000">
              <a:off x="10699757" y="3265508"/>
              <a:ext cx="205444" cy="36223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05BDB0-6DFB-4132-84C7-2AF7F5ACA575}"/>
                </a:ext>
              </a:extLst>
            </p:cNvPr>
            <p:cNvSpPr txBox="1"/>
            <p:nvPr/>
          </p:nvSpPr>
          <p:spPr>
            <a:xfrm>
              <a:off x="2627035" y="6089881"/>
              <a:ext cx="6723526" cy="5232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 Calculation Done </a:t>
              </a:r>
              <a:r>
                <a:rPr lang="en-US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th-TH" sz="28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8DBCB-7E21-45B8-AEBC-2D8341E48212}"/>
                </a:ext>
              </a:extLst>
            </p:cNvPr>
            <p:cNvSpPr txBox="1"/>
            <p:nvPr/>
          </p:nvSpPr>
          <p:spPr>
            <a:xfrm>
              <a:off x="1873626" y="339274"/>
              <a:ext cx="8059269" cy="523220"/>
            </a:xfrm>
            <a:custGeom>
              <a:avLst/>
              <a:gdLst>
                <a:gd name="connsiteX0" fmla="*/ 0 w 8059269"/>
                <a:gd name="connsiteY0" fmla="*/ 0 h 523220"/>
                <a:gd name="connsiteX1" fmla="*/ 8059269 w 8059269"/>
                <a:gd name="connsiteY1" fmla="*/ 0 h 523220"/>
                <a:gd name="connsiteX2" fmla="*/ 8059269 w 8059269"/>
                <a:gd name="connsiteY2" fmla="*/ 523220 h 523220"/>
                <a:gd name="connsiteX3" fmla="*/ 0 w 8059269"/>
                <a:gd name="connsiteY3" fmla="*/ 523220 h 523220"/>
                <a:gd name="connsiteX4" fmla="*/ 0 w 8059269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269" h="523220" fill="none" extrusionOk="0">
                  <a:moveTo>
                    <a:pt x="0" y="0"/>
                  </a:moveTo>
                  <a:cubicBezTo>
                    <a:pt x="2447270" y="-129716"/>
                    <a:pt x="6335391" y="-87279"/>
                    <a:pt x="8059269" y="0"/>
                  </a:cubicBezTo>
                  <a:cubicBezTo>
                    <a:pt x="8023388" y="202972"/>
                    <a:pt x="8013551" y="271198"/>
                    <a:pt x="8059269" y="523220"/>
                  </a:cubicBezTo>
                  <a:cubicBezTo>
                    <a:pt x="6705740" y="475845"/>
                    <a:pt x="3542027" y="368041"/>
                    <a:pt x="0" y="523220"/>
                  </a:cubicBezTo>
                  <a:cubicBezTo>
                    <a:pt x="9684" y="362068"/>
                    <a:pt x="-7433" y="59371"/>
                    <a:pt x="0" y="0"/>
                  </a:cubicBezTo>
                  <a:close/>
                </a:path>
                <a:path w="8059269" h="523220" stroke="0" extrusionOk="0">
                  <a:moveTo>
                    <a:pt x="0" y="0"/>
                  </a:moveTo>
                  <a:cubicBezTo>
                    <a:pt x="3225856" y="-34413"/>
                    <a:pt x="7020535" y="-45586"/>
                    <a:pt x="8059269" y="0"/>
                  </a:cubicBezTo>
                  <a:cubicBezTo>
                    <a:pt x="8035519" y="90427"/>
                    <a:pt x="8039226" y="444855"/>
                    <a:pt x="8059269" y="523220"/>
                  </a:cubicBezTo>
                  <a:cubicBezTo>
                    <a:pt x="4670745" y="468031"/>
                    <a:pt x="2954059" y="493766"/>
                    <a:pt x="0" y="523220"/>
                  </a:cubicBezTo>
                  <a:cubicBezTo>
                    <a:pt x="-30496" y="384888"/>
                    <a:pt x="19239" y="25811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23883964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/ </a:t>
              </a:r>
              <a:r>
                <a:rPr lang="th-TH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การบันทึกค่าเสื่อมราคาสินทรัพย์ (</a:t>
              </a:r>
              <a:r>
                <a:rPr lang="en-US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Depreciation)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C5CB33-635F-4772-964C-D5AE35155DF4}"/>
                </a:ext>
              </a:extLst>
            </p:cNvPr>
            <p:cNvSpPr txBox="1"/>
            <p:nvPr/>
          </p:nvSpPr>
          <p:spPr>
            <a:xfrm>
              <a:off x="4778188" y="932325"/>
              <a:ext cx="2259106" cy="55399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</a:t>
              </a:r>
              <a:endParaRPr lang="th-TH" sz="3000" b="1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3CE4F1-BF01-4BEB-8EF6-BD8F4964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0900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0AF4F-C132-4D17-BDDF-10DCC374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79</a:t>
            </a:fld>
            <a:endParaRPr lang="th-T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B0E73C-7061-4401-9BD9-58E74BAE132B}"/>
              </a:ext>
            </a:extLst>
          </p:cNvPr>
          <p:cNvGrpSpPr/>
          <p:nvPr/>
        </p:nvGrpSpPr>
        <p:grpSpPr>
          <a:xfrm>
            <a:off x="665017" y="350982"/>
            <a:ext cx="11046692" cy="6130493"/>
            <a:chOff x="711199" y="350981"/>
            <a:chExt cx="10843491" cy="59827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F4237-A739-49EF-A2D6-ED73854D414D}"/>
                </a:ext>
              </a:extLst>
            </p:cNvPr>
            <p:cNvSpPr txBox="1"/>
            <p:nvPr/>
          </p:nvSpPr>
          <p:spPr>
            <a:xfrm>
              <a:off x="1779197" y="350981"/>
              <a:ext cx="8543939" cy="543278"/>
            </a:xfrm>
            <a:custGeom>
              <a:avLst/>
              <a:gdLst>
                <a:gd name="connsiteX0" fmla="*/ 0 w 8543939"/>
                <a:gd name="connsiteY0" fmla="*/ 0 h 543278"/>
                <a:gd name="connsiteX1" fmla="*/ 8543939 w 8543939"/>
                <a:gd name="connsiteY1" fmla="*/ 0 h 543278"/>
                <a:gd name="connsiteX2" fmla="*/ 8543939 w 8543939"/>
                <a:gd name="connsiteY2" fmla="*/ 543278 h 543278"/>
                <a:gd name="connsiteX3" fmla="*/ 0 w 8543939"/>
                <a:gd name="connsiteY3" fmla="*/ 543278 h 543278"/>
                <a:gd name="connsiteX4" fmla="*/ 0 w 8543939"/>
                <a:gd name="connsiteY4" fmla="*/ 0 h 5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939" h="543278" fill="none" extrusionOk="0">
                  <a:moveTo>
                    <a:pt x="0" y="0"/>
                  </a:moveTo>
                  <a:cubicBezTo>
                    <a:pt x="2217781" y="-14931"/>
                    <a:pt x="6137539" y="31643"/>
                    <a:pt x="8543939" y="0"/>
                  </a:cubicBezTo>
                  <a:cubicBezTo>
                    <a:pt x="8575342" y="119055"/>
                    <a:pt x="8542485" y="419303"/>
                    <a:pt x="8543939" y="543278"/>
                  </a:cubicBezTo>
                  <a:cubicBezTo>
                    <a:pt x="6636967" y="481224"/>
                    <a:pt x="1374288" y="489575"/>
                    <a:pt x="0" y="543278"/>
                  </a:cubicBezTo>
                  <a:cubicBezTo>
                    <a:pt x="-42329" y="459929"/>
                    <a:pt x="-45072" y="213691"/>
                    <a:pt x="0" y="0"/>
                  </a:cubicBezTo>
                  <a:close/>
                </a:path>
                <a:path w="8543939" h="543278" stroke="0" extrusionOk="0">
                  <a:moveTo>
                    <a:pt x="0" y="0"/>
                  </a:moveTo>
                  <a:cubicBezTo>
                    <a:pt x="3552140" y="-5264"/>
                    <a:pt x="6337370" y="84467"/>
                    <a:pt x="8543939" y="0"/>
                  </a:cubicBezTo>
                  <a:cubicBezTo>
                    <a:pt x="8505015" y="230899"/>
                    <a:pt x="8521086" y="465131"/>
                    <a:pt x="8543939" y="543278"/>
                  </a:cubicBezTo>
                  <a:cubicBezTo>
                    <a:pt x="6000536" y="649598"/>
                    <a:pt x="1918637" y="535629"/>
                    <a:pt x="0" y="543278"/>
                  </a:cubicBezTo>
                  <a:cubicBezTo>
                    <a:pt x="38433" y="283120"/>
                    <a:pt x="-40131" y="71994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CF982C-5CC5-4A9B-823B-6BA6D291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199" y="1236328"/>
              <a:ext cx="10843491" cy="50973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F5C86E-E2B5-466E-BCC1-DFB86799B24D}"/>
                </a:ext>
              </a:extLst>
            </p:cNvPr>
            <p:cNvSpPr/>
            <p:nvPr/>
          </p:nvSpPr>
          <p:spPr>
            <a:xfrm>
              <a:off x="1450028" y="1754597"/>
              <a:ext cx="5128388" cy="377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7E746E-12B7-4A82-9EDC-90E62EAED1FF}"/>
                </a:ext>
              </a:extLst>
            </p:cNvPr>
            <p:cNvSpPr/>
            <p:nvPr/>
          </p:nvSpPr>
          <p:spPr>
            <a:xfrm>
              <a:off x="988255" y="1236328"/>
              <a:ext cx="2048098" cy="2415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98466E-6ACE-43E5-BA7A-C3BC51E3B1E0}"/>
                </a:ext>
              </a:extLst>
            </p:cNvPr>
            <p:cNvSpPr txBox="1"/>
            <p:nvPr/>
          </p:nvSpPr>
          <p:spPr>
            <a:xfrm>
              <a:off x="3133454" y="2215265"/>
              <a:ext cx="34449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.เลือกตาม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4A29-0724-45C6-B01A-E714E907443A}"/>
                </a:ext>
              </a:extLst>
            </p:cNvPr>
            <p:cNvSpPr txBox="1"/>
            <p:nvPr/>
          </p:nvSpPr>
          <p:spPr>
            <a:xfrm>
              <a:off x="3144830" y="2717698"/>
              <a:ext cx="1010642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ปีที่เลือก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1E2FF3-25A2-4153-8CFB-415499F149E8}"/>
                </a:ext>
              </a:extLst>
            </p:cNvPr>
            <p:cNvSpPr txBox="1"/>
            <p:nvPr/>
          </p:nvSpPr>
          <p:spPr>
            <a:xfrm>
              <a:off x="2666936" y="3161036"/>
              <a:ext cx="1847088" cy="362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จำนวนปีที่เรียกดู</a:t>
              </a:r>
            </a:p>
          </p:txBody>
        </p:sp>
        <p:sp>
          <p:nvSpPr>
            <p:cNvPr id="11" name="Arrow: Left-Up 10">
              <a:extLst>
                <a:ext uri="{FF2B5EF4-FFF2-40B4-BE49-F238E27FC236}">
                  <a16:creationId xmlns:a16="http://schemas.microsoft.com/office/drawing/2014/main" id="{E8D7AD84-89A9-4D3B-92AD-1BFF5E8A750C}"/>
                </a:ext>
              </a:extLst>
            </p:cNvPr>
            <p:cNvSpPr/>
            <p:nvPr/>
          </p:nvSpPr>
          <p:spPr>
            <a:xfrm>
              <a:off x="5415836" y="2650702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Left-Up 11">
              <a:extLst>
                <a:ext uri="{FF2B5EF4-FFF2-40B4-BE49-F238E27FC236}">
                  <a16:creationId xmlns:a16="http://schemas.microsoft.com/office/drawing/2014/main" id="{5016114C-DF5D-4A59-AC6C-59BA4707BC6C}"/>
                </a:ext>
              </a:extLst>
            </p:cNvPr>
            <p:cNvSpPr/>
            <p:nvPr/>
          </p:nvSpPr>
          <p:spPr>
            <a:xfrm>
              <a:off x="5404974" y="3019934"/>
              <a:ext cx="260765" cy="362186"/>
            </a:xfrm>
            <a:prstGeom prst="left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031A2-9B3D-4A44-88D1-9D2F5775DCE6}"/>
                </a:ext>
              </a:extLst>
            </p:cNvPr>
            <p:cNvSpPr txBox="1"/>
            <p:nvPr/>
          </p:nvSpPr>
          <p:spPr>
            <a:xfrm>
              <a:off x="2927011" y="3944124"/>
              <a:ext cx="344495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3BFDF2-47DD-4EAE-8CA6-5DD4FCEF2246}"/>
                </a:ext>
              </a:extLst>
            </p:cNvPr>
            <p:cNvSpPr/>
            <p:nvPr/>
          </p:nvSpPr>
          <p:spPr>
            <a:xfrm>
              <a:off x="5676602" y="4467812"/>
              <a:ext cx="2048098" cy="419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8BF232-0E64-4FCC-B1EF-4CB51EAA281F}"/>
                </a:ext>
              </a:extLst>
            </p:cNvPr>
            <p:cNvSpPr txBox="1"/>
            <p:nvPr/>
          </p:nvSpPr>
          <p:spPr>
            <a:xfrm>
              <a:off x="9370092" y="2263893"/>
              <a:ext cx="153805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18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35D8C8C-23CB-4C0E-A088-B221950904FA}"/>
                </a:ext>
              </a:extLst>
            </p:cNvPr>
            <p:cNvSpPr/>
            <p:nvPr/>
          </p:nvSpPr>
          <p:spPr>
            <a:xfrm rot="10800000">
              <a:off x="10055285" y="1971292"/>
              <a:ext cx="239034" cy="26622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83F14F-8363-45F4-A109-9E2144F74068}"/>
                </a:ext>
              </a:extLst>
            </p:cNvPr>
            <p:cNvSpPr txBox="1"/>
            <p:nvPr/>
          </p:nvSpPr>
          <p:spPr>
            <a:xfrm>
              <a:off x="6654475" y="1702068"/>
              <a:ext cx="2726483" cy="4527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th-TH" sz="24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แบบพยากรณ์ล่วงหน้า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BB0423-A61A-4DAA-AC37-E502BFA0A157}"/>
                </a:ext>
              </a:extLst>
            </p:cNvPr>
            <p:cNvSpPr/>
            <p:nvPr/>
          </p:nvSpPr>
          <p:spPr>
            <a:xfrm>
              <a:off x="3227467" y="1431000"/>
              <a:ext cx="347006" cy="28954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01F10B-1381-4851-8158-A4321BF47726}"/>
                </a:ext>
              </a:extLst>
            </p:cNvPr>
            <p:cNvSpPr/>
            <p:nvPr/>
          </p:nvSpPr>
          <p:spPr>
            <a:xfrm>
              <a:off x="3188872" y="2275929"/>
              <a:ext cx="311710" cy="262812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911FD4-0E28-49B1-9A92-6AC6140E356E}"/>
                </a:ext>
              </a:extLst>
            </p:cNvPr>
            <p:cNvSpPr/>
            <p:nvPr/>
          </p:nvSpPr>
          <p:spPr>
            <a:xfrm>
              <a:off x="3053140" y="3969676"/>
              <a:ext cx="308896" cy="27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99CC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C8636D-7087-4268-BEA4-155E96896E2A}"/>
                </a:ext>
              </a:extLst>
            </p:cNvPr>
            <p:cNvSpPr/>
            <p:nvPr/>
          </p:nvSpPr>
          <p:spPr>
            <a:xfrm>
              <a:off x="9464441" y="2285165"/>
              <a:ext cx="316868" cy="3086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8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89D3B-CD5A-48EF-8A2B-6FB714BC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</a:t>
            </a:fld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50658-5B8F-46D5-A56D-C42359BD80D7}"/>
              </a:ext>
            </a:extLst>
          </p:cNvPr>
          <p:cNvSpPr/>
          <p:nvPr/>
        </p:nvSpPr>
        <p:spPr>
          <a:xfrm>
            <a:off x="5203927" y="2099876"/>
            <a:ext cx="3644510" cy="1347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57B016-2988-4A6C-B6D1-C9D369995746}"/>
              </a:ext>
            </a:extLst>
          </p:cNvPr>
          <p:cNvSpPr/>
          <p:nvPr/>
        </p:nvSpPr>
        <p:spPr>
          <a:xfrm>
            <a:off x="9159677" y="2032525"/>
            <a:ext cx="2595183" cy="141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E471C7-0DFE-4FC0-84D1-07E5A6DDE77D}"/>
              </a:ext>
            </a:extLst>
          </p:cNvPr>
          <p:cNvGrpSpPr/>
          <p:nvPr/>
        </p:nvGrpSpPr>
        <p:grpSpPr>
          <a:xfrm>
            <a:off x="574243" y="152485"/>
            <a:ext cx="11319161" cy="6488455"/>
            <a:chOff x="574243" y="152485"/>
            <a:chExt cx="11319161" cy="64884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B57FB-B2DA-4416-BC4F-F62E28BB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243" y="908106"/>
              <a:ext cx="11263745" cy="5732834"/>
            </a:xfrm>
            <a:prstGeom prst="rect">
              <a:avLst/>
            </a:prstGeom>
            <a:ln w="38100" cap="sq">
              <a:solidFill>
                <a:srgbClr val="94E6E4"/>
              </a:solidFill>
              <a:prstDash val="solid"/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5490A4-CB8D-454B-ACF5-1A7CD76BA6DE}"/>
                </a:ext>
              </a:extLst>
            </p:cNvPr>
            <p:cNvSpPr txBox="1"/>
            <p:nvPr/>
          </p:nvSpPr>
          <p:spPr>
            <a:xfrm>
              <a:off x="1622570" y="152485"/>
              <a:ext cx="9023927" cy="650902"/>
            </a:xfrm>
            <a:custGeom>
              <a:avLst/>
              <a:gdLst>
                <a:gd name="connsiteX0" fmla="*/ 0 w 9023927"/>
                <a:gd name="connsiteY0" fmla="*/ 0 h 650902"/>
                <a:gd name="connsiteX1" fmla="*/ 9023927 w 9023927"/>
                <a:gd name="connsiteY1" fmla="*/ 0 h 650902"/>
                <a:gd name="connsiteX2" fmla="*/ 9023927 w 9023927"/>
                <a:gd name="connsiteY2" fmla="*/ 650902 h 650902"/>
                <a:gd name="connsiteX3" fmla="*/ 0 w 9023927"/>
                <a:gd name="connsiteY3" fmla="*/ 650902 h 650902"/>
                <a:gd name="connsiteX4" fmla="*/ 0 w 9023927"/>
                <a:gd name="connsiteY4" fmla="*/ 0 h 65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3927" h="650902" fill="none" extrusionOk="0">
                  <a:moveTo>
                    <a:pt x="0" y="0"/>
                  </a:moveTo>
                  <a:cubicBezTo>
                    <a:pt x="2069193" y="-33775"/>
                    <a:pt x="6167334" y="138873"/>
                    <a:pt x="9023927" y="0"/>
                  </a:cubicBezTo>
                  <a:cubicBezTo>
                    <a:pt x="9014491" y="177229"/>
                    <a:pt x="9004282" y="381388"/>
                    <a:pt x="9023927" y="650902"/>
                  </a:cubicBezTo>
                  <a:cubicBezTo>
                    <a:pt x="7142558" y="513572"/>
                    <a:pt x="3910520" y="513046"/>
                    <a:pt x="0" y="650902"/>
                  </a:cubicBezTo>
                  <a:cubicBezTo>
                    <a:pt x="-15611" y="474527"/>
                    <a:pt x="54662" y="134936"/>
                    <a:pt x="0" y="0"/>
                  </a:cubicBezTo>
                  <a:close/>
                </a:path>
                <a:path w="9023927" h="650902" stroke="0" extrusionOk="0">
                  <a:moveTo>
                    <a:pt x="0" y="0"/>
                  </a:moveTo>
                  <a:cubicBezTo>
                    <a:pt x="1471309" y="-101487"/>
                    <a:pt x="7411999" y="-162162"/>
                    <a:pt x="9023927" y="0"/>
                  </a:cubicBezTo>
                  <a:cubicBezTo>
                    <a:pt x="9041711" y="207830"/>
                    <a:pt x="9076712" y="385446"/>
                    <a:pt x="9023927" y="650902"/>
                  </a:cubicBezTo>
                  <a:cubicBezTo>
                    <a:pt x="7216751" y="700967"/>
                    <a:pt x="4485355" y="492453"/>
                    <a:pt x="0" y="650902"/>
                  </a:cubicBezTo>
                  <a:cubicBezTo>
                    <a:pt x="-3597" y="518589"/>
                    <a:pt x="43750" y="2061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80F43-06E8-401D-841D-48E72283C906}"/>
                </a:ext>
              </a:extLst>
            </p:cNvPr>
            <p:cNvSpPr txBox="1"/>
            <p:nvPr/>
          </p:nvSpPr>
          <p:spPr>
            <a:xfrm>
              <a:off x="5965045" y="4867318"/>
              <a:ext cx="5134029" cy="1065653"/>
            </a:xfrm>
            <a:custGeom>
              <a:avLst/>
              <a:gdLst>
                <a:gd name="connsiteX0" fmla="*/ 0 w 5134029"/>
                <a:gd name="connsiteY0" fmla="*/ 0 h 1065653"/>
                <a:gd name="connsiteX1" fmla="*/ 5134029 w 5134029"/>
                <a:gd name="connsiteY1" fmla="*/ 0 h 1065653"/>
                <a:gd name="connsiteX2" fmla="*/ 5134029 w 5134029"/>
                <a:gd name="connsiteY2" fmla="*/ 1065653 h 1065653"/>
                <a:gd name="connsiteX3" fmla="*/ 0 w 5134029"/>
                <a:gd name="connsiteY3" fmla="*/ 1065653 h 1065653"/>
                <a:gd name="connsiteX4" fmla="*/ 0 w 5134029"/>
                <a:gd name="connsiteY4" fmla="*/ 0 h 106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029" h="1065653" fill="none" extrusionOk="0">
                  <a:moveTo>
                    <a:pt x="0" y="0"/>
                  </a:moveTo>
                  <a:cubicBezTo>
                    <a:pt x="2425902" y="-101756"/>
                    <a:pt x="3423996" y="-97454"/>
                    <a:pt x="5134029" y="0"/>
                  </a:cubicBezTo>
                  <a:cubicBezTo>
                    <a:pt x="5119518" y="403967"/>
                    <a:pt x="5133368" y="791172"/>
                    <a:pt x="5134029" y="1065653"/>
                  </a:cubicBezTo>
                  <a:cubicBezTo>
                    <a:pt x="3095516" y="1114450"/>
                    <a:pt x="2505932" y="1126055"/>
                    <a:pt x="0" y="1065653"/>
                  </a:cubicBezTo>
                  <a:cubicBezTo>
                    <a:pt x="-29027" y="861726"/>
                    <a:pt x="80890" y="150250"/>
                    <a:pt x="0" y="0"/>
                  </a:cubicBezTo>
                  <a:close/>
                </a:path>
                <a:path w="5134029" h="1065653" stroke="0" extrusionOk="0">
                  <a:moveTo>
                    <a:pt x="0" y="0"/>
                  </a:moveTo>
                  <a:cubicBezTo>
                    <a:pt x="669911" y="-22633"/>
                    <a:pt x="4189968" y="6121"/>
                    <a:pt x="5134029" y="0"/>
                  </a:cubicBezTo>
                  <a:cubicBezTo>
                    <a:pt x="5209484" y="320285"/>
                    <a:pt x="5185033" y="913895"/>
                    <a:pt x="5134029" y="1065653"/>
                  </a:cubicBezTo>
                  <a:cubicBezTo>
                    <a:pt x="3941624" y="910437"/>
                    <a:pt x="1138293" y="1217683"/>
                    <a:pt x="0" y="1065653"/>
                  </a:cubicBezTo>
                  <a:cubicBezTo>
                    <a:pt x="68349" y="930080"/>
                    <a:pt x="15772" y="32964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19050"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41823490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การเพิ่มรหัสทรัพย์สิน ประกอบไปด้วย 2 หัวข้อซึ่งต้องบังคับใส่ข้อมูล(*)</a:t>
              </a:r>
            </a:p>
            <a:p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Detail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- Asset Register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753FF-2662-4A1C-81E0-CF35490EA76D}"/>
                </a:ext>
              </a:extLst>
            </p:cNvPr>
            <p:cNvSpPr/>
            <p:nvPr/>
          </p:nvSpPr>
          <p:spPr>
            <a:xfrm>
              <a:off x="1084803" y="2692328"/>
              <a:ext cx="2329622" cy="532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F89134-EEF9-485A-9C7D-D27433BC314C}"/>
                </a:ext>
              </a:extLst>
            </p:cNvPr>
            <p:cNvSpPr/>
            <p:nvPr/>
          </p:nvSpPr>
          <p:spPr>
            <a:xfrm>
              <a:off x="3686384" y="1129431"/>
              <a:ext cx="203414" cy="295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C7911D9-9904-44AF-855E-09ACF2ED98F7}"/>
                </a:ext>
              </a:extLst>
            </p:cNvPr>
            <p:cNvSpPr/>
            <p:nvPr/>
          </p:nvSpPr>
          <p:spPr>
            <a:xfrm rot="5400000">
              <a:off x="3556795" y="1558751"/>
              <a:ext cx="295054" cy="10975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A73585-3ACD-4310-8E6F-257A1B45C6DB}"/>
                </a:ext>
              </a:extLst>
            </p:cNvPr>
            <p:cNvSpPr txBox="1"/>
            <p:nvPr/>
          </p:nvSpPr>
          <p:spPr>
            <a:xfrm>
              <a:off x="3671496" y="1817130"/>
              <a:ext cx="1359199" cy="403658"/>
            </a:xfrm>
            <a:prstGeom prst="rect">
              <a:avLst/>
            </a:prstGeom>
            <a:noFill/>
            <a:ln w="19050">
              <a:solidFill>
                <a:srgbClr val="00863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1.เลือก</a:t>
              </a:r>
              <a:r>
                <a:rPr lang="en-US" sz="19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new</a:t>
              </a:r>
              <a:endParaRPr lang="th-TH" sz="19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D0D7A0B-9167-4597-9B6F-3F57E43764BB}"/>
                </a:ext>
              </a:extLst>
            </p:cNvPr>
            <p:cNvSpPr/>
            <p:nvPr/>
          </p:nvSpPr>
          <p:spPr>
            <a:xfrm>
              <a:off x="4225423" y="1923995"/>
              <a:ext cx="147748" cy="15740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4FAEE5-9FA5-4603-9DD6-E57AC0B94474}"/>
                </a:ext>
              </a:extLst>
            </p:cNvPr>
            <p:cNvSpPr/>
            <p:nvPr/>
          </p:nvSpPr>
          <p:spPr>
            <a:xfrm>
              <a:off x="5151340" y="1567957"/>
              <a:ext cx="370371" cy="513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D849C3-592F-43EA-9E55-6379AB90010B}"/>
                </a:ext>
              </a:extLst>
            </p:cNvPr>
            <p:cNvSpPr txBox="1"/>
            <p:nvPr/>
          </p:nvSpPr>
          <p:spPr>
            <a:xfrm>
              <a:off x="6391152" y="2236830"/>
              <a:ext cx="1160829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เลขที่อะไร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F2A41-4784-4387-AD9B-C988F9123659}"/>
                </a:ext>
              </a:extLst>
            </p:cNvPr>
            <p:cNvSpPr txBox="1"/>
            <p:nvPr/>
          </p:nvSpPr>
          <p:spPr>
            <a:xfrm>
              <a:off x="6402748" y="2478460"/>
              <a:ext cx="1306827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รายการอะไร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C96AB5-12E4-43C2-A5FB-9D626BC1B8F9}"/>
                </a:ext>
              </a:extLst>
            </p:cNvPr>
            <p:cNvSpPr txBox="1"/>
            <p:nvPr/>
          </p:nvSpPr>
          <p:spPr>
            <a:xfrm>
              <a:off x="6397607" y="2703288"/>
              <a:ext cx="1547606" cy="3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กลุ่มสินทรัพย์อะไร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077251-7348-4436-B7A4-48D0E78FE0EE}"/>
                </a:ext>
              </a:extLst>
            </p:cNvPr>
            <p:cNvSpPr txBox="1"/>
            <p:nvPr/>
          </p:nvSpPr>
          <p:spPr>
            <a:xfrm>
              <a:off x="6399977" y="2938145"/>
              <a:ext cx="2122157" cy="3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 ความรับผิดชอบแผนกนั้นๆ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5141F-7E1F-4F7D-8A1F-A3B96854D843}"/>
                </a:ext>
              </a:extLst>
            </p:cNvPr>
            <p:cNvSpPr txBox="1"/>
            <p:nvPr/>
          </p:nvSpPr>
          <p:spPr>
            <a:xfrm>
              <a:off x="9536228" y="2482639"/>
              <a:ext cx="2310996" cy="34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*วันที่ซื้อทรัพย์สินเข้ามา/วันที่ใน </a:t>
              </a:r>
              <a:r>
                <a:rPr lang="en-US" sz="16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inv.</a:t>
              </a:r>
              <a:endParaRPr lang="th-TH" sz="16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79A04D-EA73-4A45-B5E3-DE42EA37C1E5}"/>
                </a:ext>
              </a:extLst>
            </p:cNvPr>
            <p:cNvSpPr txBox="1"/>
            <p:nvPr/>
          </p:nvSpPr>
          <p:spPr>
            <a:xfrm>
              <a:off x="10076205" y="2918008"/>
              <a:ext cx="1817199" cy="365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*วันที่ทรัพย์สินพร้อมใช้งาน  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D4E61A-308D-4EF8-A1AD-C5953DFACBB7}"/>
                </a:ext>
              </a:extLst>
            </p:cNvPr>
            <p:cNvCxnSpPr/>
            <p:nvPr/>
          </p:nvCxnSpPr>
          <p:spPr>
            <a:xfrm flipV="1">
              <a:off x="10849695" y="2722344"/>
              <a:ext cx="0" cy="2147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DC4A44-37FD-41A2-8D50-5BC0E2FDE09A}"/>
                </a:ext>
              </a:extLst>
            </p:cNvPr>
            <p:cNvSpPr/>
            <p:nvPr/>
          </p:nvSpPr>
          <p:spPr>
            <a:xfrm>
              <a:off x="2798618" y="2660076"/>
              <a:ext cx="277091" cy="365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50AA36-4850-474A-99DE-9F2E199F669E}"/>
                </a:ext>
              </a:extLst>
            </p:cNvPr>
            <p:cNvSpPr txBox="1"/>
            <p:nvPr/>
          </p:nvSpPr>
          <p:spPr>
            <a:xfrm>
              <a:off x="3610348" y="2436599"/>
              <a:ext cx="1547606" cy="3139321"/>
            </a:xfrm>
            <a:prstGeom prst="rect">
              <a:avLst/>
            </a:prstGeom>
            <a:solidFill>
              <a:srgbClr val="FFE7E7"/>
            </a:solidFill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วิธีการเพิ่ม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Asset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3.Asset Detail</a:t>
              </a:r>
            </a:p>
            <a:p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สร้าง 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Number </a:t>
              </a:r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และคำอธิบายรายการ</a:t>
              </a:r>
            </a:p>
            <a:p>
              <a:r>
                <a:rPr lang="th-TH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5.วันที่ซื้อ</a:t>
              </a:r>
              <a:r>
                <a:rPr lang="en-US" sz="22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endParaRPr lang="th-TH" sz="2200" dirty="0"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C246CA-A4CB-408A-9E58-277C5F33C3D5}"/>
                </a:ext>
              </a:extLst>
            </p:cNvPr>
            <p:cNvSpPr/>
            <p:nvPr/>
          </p:nvSpPr>
          <p:spPr>
            <a:xfrm>
              <a:off x="4225423" y="1322890"/>
              <a:ext cx="370371" cy="29505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F1238F-F4F6-4A76-A467-F07FA00AA2C3}"/>
                </a:ext>
              </a:extLst>
            </p:cNvPr>
            <p:cNvSpPr/>
            <p:nvPr/>
          </p:nvSpPr>
          <p:spPr>
            <a:xfrm>
              <a:off x="5558645" y="1364508"/>
              <a:ext cx="406400" cy="35102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F23B95-6E5E-490D-B597-EC885702A53A}"/>
                </a:ext>
              </a:extLst>
            </p:cNvPr>
            <p:cNvSpPr/>
            <p:nvPr/>
          </p:nvSpPr>
          <p:spPr>
            <a:xfrm>
              <a:off x="7709575" y="2225964"/>
              <a:ext cx="399952" cy="349264"/>
            </a:xfrm>
            <a:prstGeom prst="ellipse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5B2AFB-BAE6-4DD8-91F8-23D31C3C16A9}"/>
                </a:ext>
              </a:extLst>
            </p:cNvPr>
            <p:cNvSpPr/>
            <p:nvPr/>
          </p:nvSpPr>
          <p:spPr>
            <a:xfrm>
              <a:off x="9596582" y="2083058"/>
              <a:ext cx="434109" cy="28577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5</a:t>
              </a:r>
              <a:endParaRPr lang="th-T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31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E68207-46BC-4BAF-84DE-5E32CA1949C8}"/>
              </a:ext>
            </a:extLst>
          </p:cNvPr>
          <p:cNvGrpSpPr/>
          <p:nvPr/>
        </p:nvGrpSpPr>
        <p:grpSpPr>
          <a:xfrm>
            <a:off x="674255" y="473086"/>
            <a:ext cx="10935854" cy="5936951"/>
            <a:chOff x="905435" y="260647"/>
            <a:chExt cx="10345271" cy="56463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653162-B721-43FB-B612-AA64D7E2F868}"/>
                </a:ext>
              </a:extLst>
            </p:cNvPr>
            <p:cNvGrpSpPr/>
            <p:nvPr/>
          </p:nvGrpSpPr>
          <p:grpSpPr>
            <a:xfrm>
              <a:off x="905435" y="1272829"/>
              <a:ext cx="10345271" cy="4634171"/>
              <a:chOff x="1264023" y="1608242"/>
              <a:chExt cx="9789459" cy="43568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75EE28-3072-4EF7-B0C2-243C77E48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4023" y="1608242"/>
                <a:ext cx="9789459" cy="4356849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CC"/>
                </a:solidFill>
                <a:miter lim="800000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BC5813-E820-47AF-BBD0-E41155521FF5}"/>
                  </a:ext>
                </a:extLst>
              </p:cNvPr>
              <p:cNvSpPr/>
              <p:nvPr/>
            </p:nvSpPr>
            <p:spPr>
              <a:xfrm>
                <a:off x="7116582" y="2737364"/>
                <a:ext cx="3756717" cy="16495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B2F721-919B-409C-83EC-F92C41E6463A}"/>
                  </a:ext>
                </a:extLst>
              </p:cNvPr>
              <p:cNvSpPr txBox="1"/>
              <p:nvPr/>
            </p:nvSpPr>
            <p:spPr>
              <a:xfrm>
                <a:off x="7287419" y="4918056"/>
                <a:ext cx="3585879" cy="39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2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วิธีนี้สามารถเรียกดูค่าเสื่อมราคาได้สูงสุด 5 ปี</a:t>
                </a:r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8605A5F3-DC19-484B-85DE-8797D0BA3805}"/>
                  </a:ext>
                </a:extLst>
              </p:cNvPr>
              <p:cNvSpPr/>
              <p:nvPr/>
            </p:nvSpPr>
            <p:spPr>
              <a:xfrm rot="10800000">
                <a:off x="8812305" y="4509246"/>
                <a:ext cx="268941" cy="322729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CA990-F0E8-4231-8EA5-778746AC903C}"/>
                  </a:ext>
                </a:extLst>
              </p:cNvPr>
              <p:cNvSpPr txBox="1"/>
              <p:nvPr/>
            </p:nvSpPr>
            <p:spPr>
              <a:xfrm>
                <a:off x="7427259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C8E35-5AA9-4864-A634-67B30340A733}"/>
                  </a:ext>
                </a:extLst>
              </p:cNvPr>
              <p:cNvSpPr txBox="1"/>
              <p:nvPr/>
            </p:nvSpPr>
            <p:spPr>
              <a:xfrm>
                <a:off x="8175811" y="3263148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ปีที่2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719795-3B1A-428C-87EF-B1E337C25818}"/>
                  </a:ext>
                </a:extLst>
              </p:cNvPr>
              <p:cNvSpPr txBox="1"/>
              <p:nvPr/>
            </p:nvSpPr>
            <p:spPr>
              <a:xfrm>
                <a:off x="8924362" y="3254640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D673F-F354-4ABD-BFC2-4257F8683E6B}"/>
                  </a:ext>
                </a:extLst>
              </p:cNvPr>
              <p:cNvSpPr txBox="1"/>
              <p:nvPr/>
            </p:nvSpPr>
            <p:spPr>
              <a:xfrm>
                <a:off x="9668438" y="3255095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6F1561-37ED-45DC-889A-6EAA18F7B8EC}"/>
                  </a:ext>
                </a:extLst>
              </p:cNvPr>
              <p:cNvSpPr txBox="1"/>
              <p:nvPr/>
            </p:nvSpPr>
            <p:spPr>
              <a:xfrm>
                <a:off x="10421469" y="3246131"/>
                <a:ext cx="457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200" b="1" dirty="0">
                    <a:solidFill>
                      <a:srgbClr val="FF0000"/>
                    </a:solidFill>
                    <a:highlight>
                      <a:srgbClr val="CCFFCC"/>
                    </a:highlight>
                  </a:rPr>
                  <a:t>ปีที่5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6A95E-BD17-435F-9A64-F6A7BFE2EC60}"/>
                  </a:ext>
                </a:extLst>
              </p:cNvPr>
              <p:cNvSpPr txBox="1"/>
              <p:nvPr/>
            </p:nvSpPr>
            <p:spPr>
              <a:xfrm>
                <a:off x="2099388" y="5435622"/>
                <a:ext cx="7895694" cy="369025"/>
              </a:xfrm>
              <a:prstGeom prst="rect">
                <a:avLst/>
              </a:prstGeom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ถ้าเรากำหนดตั้งแต่ตอน 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Addition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เข้าไปว่าใช้วิธี </a:t>
                </a:r>
                <a:r>
                  <a:rPr lang="en-US" sz="20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Useful Lift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ในการคำนวนค่าเสื่อมราคา ถึงสามารถเรียกดูรายงานนี้ได้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85790A-CB8E-4D6E-A5E6-90119EFB0C61}"/>
                  </a:ext>
                </a:extLst>
              </p:cNvPr>
              <p:cNvSpPr txBox="1"/>
              <p:nvPr/>
            </p:nvSpPr>
            <p:spPr>
              <a:xfrm>
                <a:off x="1264023" y="2273181"/>
                <a:ext cx="32093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ค่าเสื่อมราคาแบบรายปี ดูได้สูงสุด 5 ปี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FFE29-A7F9-43E9-8931-9D565729264C}"/>
                </a:ext>
              </a:extLst>
            </p:cNvPr>
            <p:cNvSpPr txBox="1"/>
            <p:nvPr/>
          </p:nvSpPr>
          <p:spPr>
            <a:xfrm>
              <a:off x="1997997" y="260647"/>
              <a:ext cx="7960658" cy="526881"/>
            </a:xfrm>
            <a:custGeom>
              <a:avLst/>
              <a:gdLst>
                <a:gd name="connsiteX0" fmla="*/ 0 w 7960658"/>
                <a:gd name="connsiteY0" fmla="*/ 0 h 526881"/>
                <a:gd name="connsiteX1" fmla="*/ 7960658 w 7960658"/>
                <a:gd name="connsiteY1" fmla="*/ 0 h 526881"/>
                <a:gd name="connsiteX2" fmla="*/ 7960658 w 7960658"/>
                <a:gd name="connsiteY2" fmla="*/ 526881 h 526881"/>
                <a:gd name="connsiteX3" fmla="*/ 0 w 7960658"/>
                <a:gd name="connsiteY3" fmla="*/ 526881 h 526881"/>
                <a:gd name="connsiteX4" fmla="*/ 0 w 7960658"/>
                <a:gd name="connsiteY4" fmla="*/ 0 h 52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26881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26520" y="123114"/>
                    <a:pt x="7990086" y="452303"/>
                    <a:pt x="7960658" y="526881"/>
                  </a:cubicBezTo>
                  <a:cubicBezTo>
                    <a:pt x="6072967" y="464827"/>
                    <a:pt x="3056316" y="473178"/>
                    <a:pt x="0" y="526881"/>
                  </a:cubicBezTo>
                  <a:cubicBezTo>
                    <a:pt x="47116" y="456443"/>
                    <a:pt x="-4576" y="238853"/>
                    <a:pt x="0" y="0"/>
                  </a:cubicBezTo>
                  <a:close/>
                </a:path>
                <a:path w="7960658" h="526881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25103" y="169117"/>
                    <a:pt x="8000485" y="294159"/>
                    <a:pt x="7960658" y="526881"/>
                  </a:cubicBezTo>
                  <a:cubicBezTo>
                    <a:pt x="4775646" y="633201"/>
                    <a:pt x="879011" y="519232"/>
                    <a:pt x="0" y="526881"/>
                  </a:cubicBezTo>
                  <a:cubicBezTo>
                    <a:pt x="11411" y="431621"/>
                    <a:pt x="1298" y="154391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วิธีการดูค่าเสื่อมราคาแบบ </a:t>
              </a:r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Forecast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/ เรียกดูได้ล่วงหน้าถึง 5 ปี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8D91E2-904E-41AD-80A8-AE6D0D62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0254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184E98-1EC0-4AA4-9525-0AB9022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81</a:t>
            </a:fld>
            <a:endParaRPr lang="th-T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DFF5A-F335-4ABD-A381-ED50E57A1A3F}"/>
              </a:ext>
            </a:extLst>
          </p:cNvPr>
          <p:cNvGrpSpPr/>
          <p:nvPr/>
        </p:nvGrpSpPr>
        <p:grpSpPr>
          <a:xfrm>
            <a:off x="692727" y="258619"/>
            <a:ext cx="10982038" cy="6243780"/>
            <a:chOff x="812798" y="358305"/>
            <a:chExt cx="10668000" cy="5998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5F6D20-27E2-4D3E-9294-AAE7294E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798" y="1573619"/>
              <a:ext cx="10668000" cy="4782873"/>
            </a:xfrm>
            <a:prstGeom prst="rect">
              <a:avLst/>
            </a:prstGeom>
            <a:solidFill>
              <a:srgbClr val="CCCCFF"/>
            </a:solidFill>
            <a:ln w="190500" cap="sq">
              <a:solidFill>
                <a:schemeClr val="accent5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566CE6-A412-4DB4-913A-178175A1F1B0}"/>
                </a:ext>
              </a:extLst>
            </p:cNvPr>
            <p:cNvSpPr txBox="1"/>
            <p:nvPr/>
          </p:nvSpPr>
          <p:spPr>
            <a:xfrm>
              <a:off x="1627301" y="358305"/>
              <a:ext cx="8820468" cy="544938"/>
            </a:xfrm>
            <a:custGeom>
              <a:avLst/>
              <a:gdLst>
                <a:gd name="connsiteX0" fmla="*/ 0 w 8820468"/>
                <a:gd name="connsiteY0" fmla="*/ 0 h 544938"/>
                <a:gd name="connsiteX1" fmla="*/ 8820468 w 8820468"/>
                <a:gd name="connsiteY1" fmla="*/ 0 h 544938"/>
                <a:gd name="connsiteX2" fmla="*/ 8820468 w 8820468"/>
                <a:gd name="connsiteY2" fmla="*/ 544938 h 544938"/>
                <a:gd name="connsiteX3" fmla="*/ 0 w 8820468"/>
                <a:gd name="connsiteY3" fmla="*/ 544938 h 544938"/>
                <a:gd name="connsiteX4" fmla="*/ 0 w 8820468"/>
                <a:gd name="connsiteY4" fmla="*/ 0 h 54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0468" h="544938" fill="none" extrusionOk="0">
                  <a:moveTo>
                    <a:pt x="0" y="0"/>
                  </a:moveTo>
                  <a:cubicBezTo>
                    <a:pt x="1801497" y="-14931"/>
                    <a:pt x="4510964" y="31643"/>
                    <a:pt x="8820468" y="0"/>
                  </a:cubicBezTo>
                  <a:cubicBezTo>
                    <a:pt x="8839284" y="126734"/>
                    <a:pt x="8861294" y="385412"/>
                    <a:pt x="8820468" y="544938"/>
                  </a:cubicBezTo>
                  <a:cubicBezTo>
                    <a:pt x="6378317" y="482884"/>
                    <a:pt x="965932" y="491235"/>
                    <a:pt x="0" y="544938"/>
                  </a:cubicBezTo>
                  <a:cubicBezTo>
                    <a:pt x="-5447" y="272856"/>
                    <a:pt x="2228" y="162113"/>
                    <a:pt x="0" y="0"/>
                  </a:cubicBezTo>
                  <a:close/>
                </a:path>
                <a:path w="8820468" h="544938" stroke="0" extrusionOk="0">
                  <a:moveTo>
                    <a:pt x="0" y="0"/>
                  </a:moveTo>
                  <a:cubicBezTo>
                    <a:pt x="1753093" y="-5264"/>
                    <a:pt x="7045022" y="84467"/>
                    <a:pt x="8820468" y="0"/>
                  </a:cubicBezTo>
                  <a:cubicBezTo>
                    <a:pt x="8840619" y="102235"/>
                    <a:pt x="8807603" y="341163"/>
                    <a:pt x="8820468" y="544938"/>
                  </a:cubicBezTo>
                  <a:cubicBezTo>
                    <a:pt x="6581247" y="651258"/>
                    <a:pt x="3852671" y="537289"/>
                    <a:pt x="0" y="544938"/>
                  </a:cubicBezTo>
                  <a:cubicBezTo>
                    <a:pt x="-18509" y="346491"/>
                    <a:pt x="-23557" y="19050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sz="3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B7F4FC-18BD-4370-B1AA-1E3F047CAF6E}"/>
                </a:ext>
              </a:extLst>
            </p:cNvPr>
            <p:cNvSpPr/>
            <p:nvPr/>
          </p:nvSpPr>
          <p:spPr>
            <a:xfrm>
              <a:off x="1413738" y="1909691"/>
              <a:ext cx="4286075" cy="296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7CE026-6EEB-4EF9-B19A-64D3D87D492C}"/>
                </a:ext>
              </a:extLst>
            </p:cNvPr>
            <p:cNvSpPr txBox="1"/>
            <p:nvPr/>
          </p:nvSpPr>
          <p:spPr>
            <a:xfrm>
              <a:off x="2752206" y="2927051"/>
              <a:ext cx="794636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ประจำปี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31C2D3-83EE-4081-830E-4F6B7F85A7AA}"/>
                </a:ext>
              </a:extLst>
            </p:cNvPr>
            <p:cNvSpPr txBox="1"/>
            <p:nvPr/>
          </p:nvSpPr>
          <p:spPr>
            <a:xfrm>
              <a:off x="2709369" y="3630847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จากเดือนที่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DB2757-C195-4D7B-8B72-CBB11A1B3D4A}"/>
                </a:ext>
              </a:extLst>
            </p:cNvPr>
            <p:cNvSpPr txBox="1"/>
            <p:nvPr/>
          </p:nvSpPr>
          <p:spPr>
            <a:xfrm>
              <a:off x="2752206" y="3974865"/>
              <a:ext cx="1080212" cy="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ถึงเดือนที่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0570FD7-10C8-47BF-9C10-26669E324245}"/>
                </a:ext>
              </a:extLst>
            </p:cNvPr>
            <p:cNvSpPr/>
            <p:nvPr/>
          </p:nvSpPr>
          <p:spPr>
            <a:xfrm>
              <a:off x="4895243" y="3084435"/>
              <a:ext cx="198659" cy="1027270"/>
            </a:xfrm>
            <a:prstGeom prst="rightBrac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74F3A6-58A6-4DC4-AF71-4CF565ECB247}"/>
                </a:ext>
              </a:extLst>
            </p:cNvPr>
            <p:cNvSpPr txBox="1"/>
            <p:nvPr/>
          </p:nvSpPr>
          <p:spPr>
            <a:xfrm>
              <a:off x="5190752" y="3079646"/>
              <a:ext cx="1251551" cy="113877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เลือกตาม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Option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(ตัวเลือก)ที่กำหนด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8BFF5F-1DB3-40F5-8017-13C2066D85C3}"/>
                </a:ext>
              </a:extLst>
            </p:cNvPr>
            <p:cNvSpPr txBox="1"/>
            <p:nvPr/>
          </p:nvSpPr>
          <p:spPr>
            <a:xfrm>
              <a:off x="2798762" y="4602550"/>
              <a:ext cx="3149376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เลือกตาม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(ตัวกรอง)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18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ที่กำหนด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60BFF7-CDC6-4F5F-BC93-ECE129860BB5}"/>
                </a:ext>
              </a:extLst>
            </p:cNvPr>
            <p:cNvSpPr txBox="1"/>
            <p:nvPr/>
          </p:nvSpPr>
          <p:spPr>
            <a:xfrm>
              <a:off x="9688945" y="2438071"/>
              <a:ext cx="1573330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กด </a:t>
              </a:r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F67CD29-3C03-49BE-AAF7-53DD2F5645CA}"/>
                </a:ext>
              </a:extLst>
            </p:cNvPr>
            <p:cNvSpPr/>
            <p:nvPr/>
          </p:nvSpPr>
          <p:spPr>
            <a:xfrm rot="10800000" flipH="1">
              <a:off x="10516987" y="2145554"/>
              <a:ext cx="213866" cy="288150"/>
            </a:xfrm>
            <a:prstGeom prst="downArrow">
              <a:avLst>
                <a:gd name="adj1" fmla="val 50000"/>
                <a:gd name="adj2" fmla="val 5715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F7990-39BF-43BA-A454-A321B8114A14}"/>
                </a:ext>
              </a:extLst>
            </p:cNvPr>
            <p:cNvSpPr txBox="1"/>
            <p:nvPr/>
          </p:nvSpPr>
          <p:spPr>
            <a:xfrm>
              <a:off x="2719929" y="962392"/>
              <a:ext cx="6088903" cy="464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EC694A-E8AB-44A1-87D0-AC5966C53BB8}"/>
                </a:ext>
              </a:extLst>
            </p:cNvPr>
            <p:cNvSpPr/>
            <p:nvPr/>
          </p:nvSpPr>
          <p:spPr>
            <a:xfrm>
              <a:off x="5735624" y="1909691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3D5FBF-FC6F-42B6-ABCC-15AE5EC373F8}"/>
                </a:ext>
              </a:extLst>
            </p:cNvPr>
            <p:cNvSpPr/>
            <p:nvPr/>
          </p:nvSpPr>
          <p:spPr>
            <a:xfrm>
              <a:off x="5292290" y="3116590"/>
              <a:ext cx="341620" cy="288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D3DA59-CB34-4ABC-A328-CE7F5CA1FCEC}"/>
                </a:ext>
              </a:extLst>
            </p:cNvPr>
            <p:cNvSpPr/>
            <p:nvPr/>
          </p:nvSpPr>
          <p:spPr>
            <a:xfrm>
              <a:off x="2886040" y="4637936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841BC4-5299-4942-9F30-F634FAFAE994}"/>
                </a:ext>
              </a:extLst>
            </p:cNvPr>
            <p:cNvSpPr/>
            <p:nvPr/>
          </p:nvSpPr>
          <p:spPr>
            <a:xfrm>
              <a:off x="9831301" y="2494059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F81D2-B000-42C7-8B3A-93E272A894B2}"/>
              </a:ext>
            </a:extLst>
          </p:cNvPr>
          <p:cNvCxnSpPr/>
          <p:nvPr/>
        </p:nvCxnSpPr>
        <p:spPr>
          <a:xfrm>
            <a:off x="5828145" y="4782003"/>
            <a:ext cx="261052" cy="26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90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920D1AD-7EC6-4DEB-9D95-06BDD0720D52}"/>
              </a:ext>
            </a:extLst>
          </p:cNvPr>
          <p:cNvGrpSpPr/>
          <p:nvPr/>
        </p:nvGrpSpPr>
        <p:grpSpPr>
          <a:xfrm>
            <a:off x="701966" y="441971"/>
            <a:ext cx="11000509" cy="6016118"/>
            <a:chOff x="809222" y="294194"/>
            <a:chExt cx="10573555" cy="60976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890A28-8C86-41C1-8392-76DE56D0CAB6}"/>
                </a:ext>
              </a:extLst>
            </p:cNvPr>
            <p:cNvSpPr txBox="1"/>
            <p:nvPr/>
          </p:nvSpPr>
          <p:spPr>
            <a:xfrm>
              <a:off x="2017059" y="294194"/>
              <a:ext cx="7960658" cy="530310"/>
            </a:xfrm>
            <a:custGeom>
              <a:avLst/>
              <a:gdLst>
                <a:gd name="connsiteX0" fmla="*/ 0 w 7960658"/>
                <a:gd name="connsiteY0" fmla="*/ 0 h 530310"/>
                <a:gd name="connsiteX1" fmla="*/ 7960658 w 7960658"/>
                <a:gd name="connsiteY1" fmla="*/ 0 h 530310"/>
                <a:gd name="connsiteX2" fmla="*/ 7960658 w 7960658"/>
                <a:gd name="connsiteY2" fmla="*/ 530310 h 530310"/>
                <a:gd name="connsiteX3" fmla="*/ 0 w 7960658"/>
                <a:gd name="connsiteY3" fmla="*/ 530310 h 530310"/>
                <a:gd name="connsiteX4" fmla="*/ 0 w 7960658"/>
                <a:gd name="connsiteY4" fmla="*/ 0 h 5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658" h="530310" fill="none" extrusionOk="0">
                  <a:moveTo>
                    <a:pt x="0" y="0"/>
                  </a:moveTo>
                  <a:cubicBezTo>
                    <a:pt x="3565286" y="-14931"/>
                    <a:pt x="4490058" y="31643"/>
                    <a:pt x="7960658" y="0"/>
                  </a:cubicBezTo>
                  <a:cubicBezTo>
                    <a:pt x="7989557" y="127284"/>
                    <a:pt x="7934514" y="464231"/>
                    <a:pt x="7960658" y="530310"/>
                  </a:cubicBezTo>
                  <a:cubicBezTo>
                    <a:pt x="6072967" y="468256"/>
                    <a:pt x="3056316" y="476607"/>
                    <a:pt x="0" y="530310"/>
                  </a:cubicBezTo>
                  <a:cubicBezTo>
                    <a:pt x="-44918" y="438343"/>
                    <a:pt x="-35259" y="153356"/>
                    <a:pt x="0" y="0"/>
                  </a:cubicBezTo>
                  <a:close/>
                </a:path>
                <a:path w="7960658" h="530310" stroke="0" extrusionOk="0">
                  <a:moveTo>
                    <a:pt x="0" y="0"/>
                  </a:moveTo>
                  <a:cubicBezTo>
                    <a:pt x="3161360" y="-5264"/>
                    <a:pt x="5061389" y="84467"/>
                    <a:pt x="7960658" y="0"/>
                  </a:cubicBezTo>
                  <a:cubicBezTo>
                    <a:pt x="7997017" y="66538"/>
                    <a:pt x="7935876" y="437195"/>
                    <a:pt x="7960658" y="530310"/>
                  </a:cubicBezTo>
                  <a:cubicBezTo>
                    <a:pt x="4775646" y="636630"/>
                    <a:pt x="879011" y="522661"/>
                    <a:pt x="0" y="530310"/>
                  </a:cubicBezTo>
                  <a:cubicBezTo>
                    <a:pt x="5148" y="303653"/>
                    <a:pt x="-46073" y="255383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Depreciation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รายงานค่าเสื่อมราคาประจำเดือน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D6CF78-FCCD-4D92-B230-7D0AE9A8F293}"/>
                </a:ext>
              </a:extLst>
            </p:cNvPr>
            <p:cNvSpPr txBox="1"/>
            <p:nvPr/>
          </p:nvSpPr>
          <p:spPr>
            <a:xfrm>
              <a:off x="2877673" y="977149"/>
              <a:ext cx="6042210" cy="507831"/>
            </a:xfrm>
            <a:custGeom>
              <a:avLst/>
              <a:gdLst>
                <a:gd name="connsiteX0" fmla="*/ 0 w 6042210"/>
                <a:gd name="connsiteY0" fmla="*/ 0 h 507831"/>
                <a:gd name="connsiteX1" fmla="*/ 6042210 w 6042210"/>
                <a:gd name="connsiteY1" fmla="*/ 0 h 507831"/>
                <a:gd name="connsiteX2" fmla="*/ 6042210 w 6042210"/>
                <a:gd name="connsiteY2" fmla="*/ 507831 h 507831"/>
                <a:gd name="connsiteX3" fmla="*/ 0 w 6042210"/>
                <a:gd name="connsiteY3" fmla="*/ 507831 h 507831"/>
                <a:gd name="connsiteX4" fmla="*/ 0 w 6042210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2210" h="507831" extrusionOk="0">
                  <a:moveTo>
                    <a:pt x="0" y="0"/>
                  </a:moveTo>
                  <a:cubicBezTo>
                    <a:pt x="2991084" y="-5264"/>
                    <a:pt x="4095166" y="84467"/>
                    <a:pt x="6042210" y="0"/>
                  </a:cubicBezTo>
                  <a:cubicBezTo>
                    <a:pt x="6049388" y="205745"/>
                    <a:pt x="6069960" y="279185"/>
                    <a:pt x="6042210" y="507831"/>
                  </a:cubicBezTo>
                  <a:cubicBezTo>
                    <a:pt x="3163790" y="614151"/>
                    <a:pt x="2594734" y="500182"/>
                    <a:pt x="0" y="507831"/>
                  </a:cubicBezTo>
                  <a:cubicBezTo>
                    <a:pt x="-34451" y="333038"/>
                    <a:pt x="-32608" y="6233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รายงานวิธีนี้สามารถเห็น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รายตัว </a:t>
              </a:r>
              <a:r>
                <a:rPr lang="en-US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By Period </a:t>
              </a:r>
              <a:r>
                <a:rPr lang="th-TH" sz="27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ได้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A252AC-A92F-45E5-91FA-58859AEAF3C6}"/>
                </a:ext>
              </a:extLst>
            </p:cNvPr>
            <p:cNvGrpSpPr/>
            <p:nvPr/>
          </p:nvGrpSpPr>
          <p:grpSpPr>
            <a:xfrm>
              <a:off x="809222" y="1756472"/>
              <a:ext cx="10573555" cy="4635363"/>
              <a:chOff x="809222" y="1680575"/>
              <a:chExt cx="10573555" cy="47440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7537C1E-DE5F-4465-9A85-82557DE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222" y="1680575"/>
                <a:ext cx="10573555" cy="4744094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chemeClr val="accent5">
                    <a:lumMod val="40000"/>
                    <a:lumOff val="60000"/>
                  </a:schemeClr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9810E9-5454-41D4-B0D4-DA71556FB66B}"/>
                  </a:ext>
                </a:extLst>
              </p:cNvPr>
              <p:cNvSpPr/>
              <p:nvPr/>
            </p:nvSpPr>
            <p:spPr>
              <a:xfrm>
                <a:off x="4047561" y="2977303"/>
                <a:ext cx="1501591" cy="37896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1C117C-3FD2-4B8E-8230-4F6F281B6B60}"/>
                  </a:ext>
                </a:extLst>
              </p:cNvPr>
              <p:cNvSpPr/>
              <p:nvPr/>
            </p:nvSpPr>
            <p:spPr>
              <a:xfrm>
                <a:off x="6687675" y="2987896"/>
                <a:ext cx="1954304" cy="3667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C558B8-B1B7-4068-B972-2F234BCB7053}"/>
                  </a:ext>
                </a:extLst>
              </p:cNvPr>
              <p:cNvSpPr/>
              <p:nvPr/>
            </p:nvSpPr>
            <p:spPr>
              <a:xfrm>
                <a:off x="6799733" y="3735111"/>
                <a:ext cx="3702421" cy="36431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59007E-A497-47C5-93F1-6A015C77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9975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D51345C-288F-4AAF-AAEB-20DB4206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83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8C6D77-381C-4BA2-94C2-E548E206012B}"/>
              </a:ext>
            </a:extLst>
          </p:cNvPr>
          <p:cNvGrpSpPr/>
          <p:nvPr/>
        </p:nvGrpSpPr>
        <p:grpSpPr>
          <a:xfrm>
            <a:off x="665018" y="321902"/>
            <a:ext cx="11018981" cy="6134316"/>
            <a:chOff x="895927" y="312666"/>
            <a:chExt cx="10549288" cy="60430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5EF346-B3DE-4B79-89DC-2018EDC86322}"/>
                </a:ext>
              </a:extLst>
            </p:cNvPr>
            <p:cNvSpPr txBox="1"/>
            <p:nvPr/>
          </p:nvSpPr>
          <p:spPr>
            <a:xfrm>
              <a:off x="1646097" y="312666"/>
              <a:ext cx="9012122" cy="515436"/>
            </a:xfrm>
            <a:custGeom>
              <a:avLst/>
              <a:gdLst>
                <a:gd name="connsiteX0" fmla="*/ 0 w 9012122"/>
                <a:gd name="connsiteY0" fmla="*/ 0 h 515436"/>
                <a:gd name="connsiteX1" fmla="*/ 9012122 w 9012122"/>
                <a:gd name="connsiteY1" fmla="*/ 0 h 515436"/>
                <a:gd name="connsiteX2" fmla="*/ 9012122 w 9012122"/>
                <a:gd name="connsiteY2" fmla="*/ 515436 h 515436"/>
                <a:gd name="connsiteX3" fmla="*/ 0 w 9012122"/>
                <a:gd name="connsiteY3" fmla="*/ 515436 h 515436"/>
                <a:gd name="connsiteX4" fmla="*/ 0 w 9012122"/>
                <a:gd name="connsiteY4" fmla="*/ 0 h 5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2122" h="515436" fill="none" extrusionOk="0">
                  <a:moveTo>
                    <a:pt x="0" y="0"/>
                  </a:moveTo>
                  <a:cubicBezTo>
                    <a:pt x="2862883" y="-14931"/>
                    <a:pt x="5242894" y="31643"/>
                    <a:pt x="9012122" y="0"/>
                  </a:cubicBezTo>
                  <a:cubicBezTo>
                    <a:pt x="9042773" y="227233"/>
                    <a:pt x="9021848" y="292878"/>
                    <a:pt x="9012122" y="515436"/>
                  </a:cubicBezTo>
                  <a:cubicBezTo>
                    <a:pt x="4858987" y="453382"/>
                    <a:pt x="1192272" y="461733"/>
                    <a:pt x="0" y="515436"/>
                  </a:cubicBezTo>
                  <a:cubicBezTo>
                    <a:pt x="22139" y="430294"/>
                    <a:pt x="4661" y="153462"/>
                    <a:pt x="0" y="0"/>
                  </a:cubicBezTo>
                  <a:close/>
                </a:path>
                <a:path w="9012122" h="515436" stroke="0" extrusionOk="0">
                  <a:moveTo>
                    <a:pt x="0" y="0"/>
                  </a:moveTo>
                  <a:cubicBezTo>
                    <a:pt x="3082524" y="-5264"/>
                    <a:pt x="4553655" y="84467"/>
                    <a:pt x="9012122" y="0"/>
                  </a:cubicBezTo>
                  <a:cubicBezTo>
                    <a:pt x="9038745" y="232920"/>
                    <a:pt x="9046013" y="287781"/>
                    <a:pt x="9012122" y="515436"/>
                  </a:cubicBezTo>
                  <a:cubicBezTo>
                    <a:pt x="6983720" y="621756"/>
                    <a:pt x="1172889" y="507787"/>
                    <a:pt x="0" y="515436"/>
                  </a:cubicBezTo>
                  <a:cubicBezTo>
                    <a:pt x="6517" y="304745"/>
                    <a:pt x="-1052" y="248321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3458F7-21E2-4BF8-A52D-F2C85442543B}"/>
                </a:ext>
              </a:extLst>
            </p:cNvPr>
            <p:cNvSpPr txBox="1"/>
            <p:nvPr/>
          </p:nvSpPr>
          <p:spPr>
            <a:xfrm>
              <a:off x="2086288" y="934060"/>
              <a:ext cx="7942442" cy="461665"/>
            </a:xfrm>
            <a:custGeom>
              <a:avLst/>
              <a:gdLst>
                <a:gd name="connsiteX0" fmla="*/ 0 w 7942442"/>
                <a:gd name="connsiteY0" fmla="*/ 0 h 461665"/>
                <a:gd name="connsiteX1" fmla="*/ 503021 w 7942442"/>
                <a:gd name="connsiteY1" fmla="*/ 0 h 461665"/>
                <a:gd name="connsiteX2" fmla="*/ 1006043 w 7942442"/>
                <a:gd name="connsiteY2" fmla="*/ 0 h 461665"/>
                <a:gd name="connsiteX3" fmla="*/ 1747337 w 7942442"/>
                <a:gd name="connsiteY3" fmla="*/ 0 h 461665"/>
                <a:gd name="connsiteX4" fmla="*/ 2488632 w 7942442"/>
                <a:gd name="connsiteY4" fmla="*/ 0 h 461665"/>
                <a:gd name="connsiteX5" fmla="*/ 3229926 w 7942442"/>
                <a:gd name="connsiteY5" fmla="*/ 0 h 461665"/>
                <a:gd name="connsiteX6" fmla="*/ 3971221 w 7942442"/>
                <a:gd name="connsiteY6" fmla="*/ 0 h 461665"/>
                <a:gd name="connsiteX7" fmla="*/ 4553667 w 7942442"/>
                <a:gd name="connsiteY7" fmla="*/ 0 h 461665"/>
                <a:gd name="connsiteX8" fmla="*/ 5374386 w 7942442"/>
                <a:gd name="connsiteY8" fmla="*/ 0 h 461665"/>
                <a:gd name="connsiteX9" fmla="*/ 5956831 w 7942442"/>
                <a:gd name="connsiteY9" fmla="*/ 0 h 461665"/>
                <a:gd name="connsiteX10" fmla="*/ 6698126 w 7942442"/>
                <a:gd name="connsiteY10" fmla="*/ 0 h 461665"/>
                <a:gd name="connsiteX11" fmla="*/ 7942442 w 7942442"/>
                <a:gd name="connsiteY11" fmla="*/ 0 h 461665"/>
                <a:gd name="connsiteX12" fmla="*/ 7942442 w 7942442"/>
                <a:gd name="connsiteY12" fmla="*/ 461665 h 461665"/>
                <a:gd name="connsiteX13" fmla="*/ 7439421 w 7942442"/>
                <a:gd name="connsiteY13" fmla="*/ 461665 h 461665"/>
                <a:gd name="connsiteX14" fmla="*/ 6698126 w 7942442"/>
                <a:gd name="connsiteY14" fmla="*/ 461665 h 461665"/>
                <a:gd name="connsiteX15" fmla="*/ 6115680 w 7942442"/>
                <a:gd name="connsiteY15" fmla="*/ 461665 h 461665"/>
                <a:gd name="connsiteX16" fmla="*/ 5692083 w 7942442"/>
                <a:gd name="connsiteY16" fmla="*/ 461665 h 461665"/>
                <a:gd name="connsiteX17" fmla="*/ 4950789 w 7942442"/>
                <a:gd name="connsiteY17" fmla="*/ 461665 h 461665"/>
                <a:gd name="connsiteX18" fmla="*/ 4527192 w 7942442"/>
                <a:gd name="connsiteY18" fmla="*/ 461665 h 461665"/>
                <a:gd name="connsiteX19" fmla="*/ 4024171 w 7942442"/>
                <a:gd name="connsiteY19" fmla="*/ 461665 h 461665"/>
                <a:gd name="connsiteX20" fmla="*/ 3441725 w 7942442"/>
                <a:gd name="connsiteY20" fmla="*/ 461665 h 461665"/>
                <a:gd name="connsiteX21" fmla="*/ 2621006 w 7942442"/>
                <a:gd name="connsiteY21" fmla="*/ 461665 h 461665"/>
                <a:gd name="connsiteX22" fmla="*/ 1959136 w 7942442"/>
                <a:gd name="connsiteY22" fmla="*/ 461665 h 461665"/>
                <a:gd name="connsiteX23" fmla="*/ 1535539 w 7942442"/>
                <a:gd name="connsiteY23" fmla="*/ 461665 h 461665"/>
                <a:gd name="connsiteX24" fmla="*/ 1111942 w 7942442"/>
                <a:gd name="connsiteY24" fmla="*/ 461665 h 461665"/>
                <a:gd name="connsiteX25" fmla="*/ 688345 w 7942442"/>
                <a:gd name="connsiteY25" fmla="*/ 461665 h 461665"/>
                <a:gd name="connsiteX26" fmla="*/ 0 w 7942442"/>
                <a:gd name="connsiteY26" fmla="*/ 461665 h 461665"/>
                <a:gd name="connsiteX27" fmla="*/ 0 w 7942442"/>
                <a:gd name="connsiteY27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42442" h="461665" extrusionOk="0">
                  <a:moveTo>
                    <a:pt x="0" y="0"/>
                  </a:moveTo>
                  <a:cubicBezTo>
                    <a:pt x="148315" y="-14715"/>
                    <a:pt x="292119" y="-13058"/>
                    <a:pt x="503021" y="0"/>
                  </a:cubicBezTo>
                  <a:cubicBezTo>
                    <a:pt x="713923" y="13058"/>
                    <a:pt x="812541" y="3398"/>
                    <a:pt x="1006043" y="0"/>
                  </a:cubicBezTo>
                  <a:cubicBezTo>
                    <a:pt x="1199545" y="-3398"/>
                    <a:pt x="1433177" y="25991"/>
                    <a:pt x="1747337" y="0"/>
                  </a:cubicBezTo>
                  <a:cubicBezTo>
                    <a:pt x="2061497" y="-25991"/>
                    <a:pt x="2304439" y="16216"/>
                    <a:pt x="2488632" y="0"/>
                  </a:cubicBezTo>
                  <a:cubicBezTo>
                    <a:pt x="2672825" y="-16216"/>
                    <a:pt x="3024632" y="29909"/>
                    <a:pt x="3229926" y="0"/>
                  </a:cubicBezTo>
                  <a:cubicBezTo>
                    <a:pt x="3435220" y="-29909"/>
                    <a:pt x="3769908" y="34242"/>
                    <a:pt x="3971221" y="0"/>
                  </a:cubicBezTo>
                  <a:cubicBezTo>
                    <a:pt x="4172535" y="-34242"/>
                    <a:pt x="4402513" y="-11856"/>
                    <a:pt x="4553667" y="0"/>
                  </a:cubicBezTo>
                  <a:cubicBezTo>
                    <a:pt x="4704821" y="11856"/>
                    <a:pt x="5204826" y="-1825"/>
                    <a:pt x="5374386" y="0"/>
                  </a:cubicBezTo>
                  <a:cubicBezTo>
                    <a:pt x="5543946" y="1825"/>
                    <a:pt x="5684999" y="-22353"/>
                    <a:pt x="5956831" y="0"/>
                  </a:cubicBezTo>
                  <a:cubicBezTo>
                    <a:pt x="6228663" y="22353"/>
                    <a:pt x="6533900" y="21963"/>
                    <a:pt x="6698126" y="0"/>
                  </a:cubicBezTo>
                  <a:cubicBezTo>
                    <a:pt x="6862352" y="-21963"/>
                    <a:pt x="7411069" y="-53217"/>
                    <a:pt x="7942442" y="0"/>
                  </a:cubicBezTo>
                  <a:cubicBezTo>
                    <a:pt x="7964028" y="142211"/>
                    <a:pt x="7933613" y="239581"/>
                    <a:pt x="7942442" y="461665"/>
                  </a:cubicBezTo>
                  <a:cubicBezTo>
                    <a:pt x="7811907" y="457270"/>
                    <a:pt x="7584481" y="440753"/>
                    <a:pt x="7439421" y="461665"/>
                  </a:cubicBezTo>
                  <a:cubicBezTo>
                    <a:pt x="7294361" y="482577"/>
                    <a:pt x="6870134" y="478844"/>
                    <a:pt x="6698126" y="461665"/>
                  </a:cubicBezTo>
                  <a:cubicBezTo>
                    <a:pt x="6526118" y="444486"/>
                    <a:pt x="6278398" y="480726"/>
                    <a:pt x="6115680" y="461665"/>
                  </a:cubicBezTo>
                  <a:cubicBezTo>
                    <a:pt x="5952962" y="442604"/>
                    <a:pt x="5846247" y="465626"/>
                    <a:pt x="5692083" y="461665"/>
                  </a:cubicBezTo>
                  <a:cubicBezTo>
                    <a:pt x="5537919" y="457704"/>
                    <a:pt x="5145847" y="469700"/>
                    <a:pt x="4950789" y="461665"/>
                  </a:cubicBezTo>
                  <a:cubicBezTo>
                    <a:pt x="4755731" y="453630"/>
                    <a:pt x="4673777" y="443070"/>
                    <a:pt x="4527192" y="461665"/>
                  </a:cubicBezTo>
                  <a:cubicBezTo>
                    <a:pt x="4380607" y="480260"/>
                    <a:pt x="4224205" y="478244"/>
                    <a:pt x="4024171" y="461665"/>
                  </a:cubicBezTo>
                  <a:cubicBezTo>
                    <a:pt x="3824137" y="445086"/>
                    <a:pt x="3585780" y="464234"/>
                    <a:pt x="3441725" y="461665"/>
                  </a:cubicBezTo>
                  <a:cubicBezTo>
                    <a:pt x="3297670" y="459096"/>
                    <a:pt x="2825334" y="456303"/>
                    <a:pt x="2621006" y="461665"/>
                  </a:cubicBezTo>
                  <a:cubicBezTo>
                    <a:pt x="2416678" y="467027"/>
                    <a:pt x="2146175" y="483509"/>
                    <a:pt x="1959136" y="461665"/>
                  </a:cubicBezTo>
                  <a:cubicBezTo>
                    <a:pt x="1772097" y="439822"/>
                    <a:pt x="1739139" y="476555"/>
                    <a:pt x="1535539" y="461665"/>
                  </a:cubicBezTo>
                  <a:cubicBezTo>
                    <a:pt x="1331939" y="446775"/>
                    <a:pt x="1313178" y="465380"/>
                    <a:pt x="1111942" y="461665"/>
                  </a:cubicBezTo>
                  <a:cubicBezTo>
                    <a:pt x="910706" y="457950"/>
                    <a:pt x="893844" y="477052"/>
                    <a:pt x="688345" y="461665"/>
                  </a:cubicBezTo>
                  <a:cubicBezTo>
                    <a:pt x="482846" y="446278"/>
                    <a:pt x="307640" y="451510"/>
                    <a:pt x="0" y="461665"/>
                  </a:cubicBezTo>
                  <a:cubicBezTo>
                    <a:pt x="-20365" y="328959"/>
                    <a:pt x="-14955" y="15543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112215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4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4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1FD5A-C7CE-4137-83CA-635DB9F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927" y="1699047"/>
              <a:ext cx="10549288" cy="4656677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ED764-7972-4F30-B388-4D6F4B18140B}"/>
                </a:ext>
              </a:extLst>
            </p:cNvPr>
            <p:cNvSpPr/>
            <p:nvPr/>
          </p:nvSpPr>
          <p:spPr>
            <a:xfrm>
              <a:off x="1387536" y="1941165"/>
              <a:ext cx="3399806" cy="2926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EDD53-8383-4DB3-866E-CCE272ECCAEE}"/>
                </a:ext>
              </a:extLst>
            </p:cNvPr>
            <p:cNvSpPr txBox="1"/>
            <p:nvPr/>
          </p:nvSpPr>
          <p:spPr>
            <a:xfrm>
              <a:off x="2381949" y="2750457"/>
              <a:ext cx="87764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ระบุวันที่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8391E-BB72-4F27-86BD-13002838BDDB}"/>
                </a:ext>
              </a:extLst>
            </p:cNvPr>
            <p:cNvSpPr txBox="1"/>
            <p:nvPr/>
          </p:nvSpPr>
          <p:spPr>
            <a:xfrm>
              <a:off x="2368709" y="3158463"/>
              <a:ext cx="700672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43337-577F-4AC4-8E85-640FB0776BD7}"/>
                </a:ext>
              </a:extLst>
            </p:cNvPr>
            <p:cNvSpPr txBox="1"/>
            <p:nvPr/>
          </p:nvSpPr>
          <p:spPr>
            <a:xfrm>
              <a:off x="2362691" y="3484337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340162-6DD8-4038-B332-B257B3344A0F}"/>
                </a:ext>
              </a:extLst>
            </p:cNvPr>
            <p:cNvSpPr txBox="1"/>
            <p:nvPr/>
          </p:nvSpPr>
          <p:spPr>
            <a:xfrm>
              <a:off x="2910463" y="4270310"/>
              <a:ext cx="1211123" cy="64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6F66E-0CBC-4B03-B769-0D601EE3BDF7}"/>
                </a:ext>
              </a:extLst>
            </p:cNvPr>
            <p:cNvSpPr txBox="1"/>
            <p:nvPr/>
          </p:nvSpPr>
          <p:spPr>
            <a:xfrm>
              <a:off x="5926225" y="3809846"/>
              <a:ext cx="1654158" cy="340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33EB22-EFA6-4F4C-A487-EF243B1312A1}"/>
                </a:ext>
              </a:extLst>
            </p:cNvPr>
            <p:cNvSpPr/>
            <p:nvPr/>
          </p:nvSpPr>
          <p:spPr>
            <a:xfrm>
              <a:off x="6235643" y="4100661"/>
              <a:ext cx="1026911" cy="1885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7F1449-C594-4203-B48E-0370038AAA7C}"/>
                </a:ext>
              </a:extLst>
            </p:cNvPr>
            <p:cNvSpPr txBox="1"/>
            <p:nvPr/>
          </p:nvSpPr>
          <p:spPr>
            <a:xfrm>
              <a:off x="7789388" y="3980110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700" dirty="0">
                <a:solidFill>
                  <a:srgbClr val="0000FF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3D1148-CF3A-40EB-92EA-F8F4435D668D}"/>
                </a:ext>
              </a:extLst>
            </p:cNvPr>
            <p:cNvCxnSpPr/>
            <p:nvPr/>
          </p:nvCxnSpPr>
          <p:spPr>
            <a:xfrm flipV="1">
              <a:off x="7667063" y="4138149"/>
              <a:ext cx="190129" cy="18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214240-A59F-4070-B4D8-0A233D636687}"/>
                </a:ext>
              </a:extLst>
            </p:cNvPr>
            <p:cNvCxnSpPr/>
            <p:nvPr/>
          </p:nvCxnSpPr>
          <p:spPr>
            <a:xfrm>
              <a:off x="7590010" y="4544070"/>
              <a:ext cx="296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A2103A-DD9E-4676-AEE0-912FEFC4C7FF}"/>
                </a:ext>
              </a:extLst>
            </p:cNvPr>
            <p:cNvCxnSpPr>
              <a:cxnSpLocks/>
            </p:cNvCxnSpPr>
            <p:nvPr/>
          </p:nvCxnSpPr>
          <p:spPr>
            <a:xfrm>
              <a:off x="6935094" y="4732872"/>
              <a:ext cx="173360" cy="169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007D0B-9B79-4773-B8B4-27D879D73226}"/>
                </a:ext>
              </a:extLst>
            </p:cNvPr>
            <p:cNvSpPr txBox="1"/>
            <p:nvPr/>
          </p:nvSpPr>
          <p:spPr>
            <a:xfrm>
              <a:off x="7827909" y="4395473"/>
              <a:ext cx="985251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A7613F-619B-4C8F-87BD-7D8C622D148B}"/>
                </a:ext>
              </a:extLst>
            </p:cNvPr>
            <p:cNvSpPr txBox="1"/>
            <p:nvPr/>
          </p:nvSpPr>
          <p:spPr>
            <a:xfrm>
              <a:off x="7039602" y="4713992"/>
              <a:ext cx="752668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867A2-F0E6-4B61-87A1-898DEAABCF5F}"/>
                </a:ext>
              </a:extLst>
            </p:cNvPr>
            <p:cNvSpPr txBox="1"/>
            <p:nvPr/>
          </p:nvSpPr>
          <p:spPr>
            <a:xfrm>
              <a:off x="7137349" y="3161071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90CE3-5667-4721-B797-8E2F65D00B54}"/>
                </a:ext>
              </a:extLst>
            </p:cNvPr>
            <p:cNvSpPr txBox="1"/>
            <p:nvPr/>
          </p:nvSpPr>
          <p:spPr>
            <a:xfrm>
              <a:off x="7151748" y="3431710"/>
              <a:ext cx="1211123" cy="3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1608EEB-18CC-4C9D-96E0-1B9D2B2803B9}"/>
                </a:ext>
              </a:extLst>
            </p:cNvPr>
            <p:cNvSpPr/>
            <p:nvPr/>
          </p:nvSpPr>
          <p:spPr>
            <a:xfrm>
              <a:off x="3178935" y="5190166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177CB391-47B9-41F3-B2E2-767504565114}"/>
                </a:ext>
              </a:extLst>
            </p:cNvPr>
            <p:cNvSpPr/>
            <p:nvPr/>
          </p:nvSpPr>
          <p:spPr>
            <a:xfrm>
              <a:off x="2658853" y="4258237"/>
              <a:ext cx="103139" cy="6774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500381-3723-46FA-872D-65425E51A4FE}"/>
                </a:ext>
              </a:extLst>
            </p:cNvPr>
            <p:cNvSpPr txBox="1"/>
            <p:nvPr/>
          </p:nvSpPr>
          <p:spPr>
            <a:xfrm>
              <a:off x="3377533" y="5439205"/>
              <a:ext cx="2889353" cy="388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CB25E96D-9FB7-4DFD-8FF8-9479875094CC}"/>
                </a:ext>
              </a:extLst>
            </p:cNvPr>
            <p:cNvSpPr/>
            <p:nvPr/>
          </p:nvSpPr>
          <p:spPr>
            <a:xfrm>
              <a:off x="7627290" y="5170439"/>
              <a:ext cx="196234" cy="1015358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104B08-3650-4F6C-8497-1166B634643A}"/>
                </a:ext>
              </a:extLst>
            </p:cNvPr>
            <p:cNvSpPr txBox="1"/>
            <p:nvPr/>
          </p:nvSpPr>
          <p:spPr>
            <a:xfrm>
              <a:off x="7840289" y="5379112"/>
              <a:ext cx="2889353" cy="680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800" dirty="0">
                <a:highlight>
                  <a:srgbClr val="E1F4FF"/>
                </a:highlight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6700100-026B-4AD5-B1F8-AE030419741F}"/>
                </a:ext>
              </a:extLst>
            </p:cNvPr>
            <p:cNvCxnSpPr/>
            <p:nvPr/>
          </p:nvCxnSpPr>
          <p:spPr>
            <a:xfrm>
              <a:off x="5441576" y="5880851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CF54E94-7BCC-4B9E-8DBA-C6A580A205D1}"/>
                </a:ext>
              </a:extLst>
            </p:cNvPr>
            <p:cNvSpPr/>
            <p:nvPr/>
          </p:nvSpPr>
          <p:spPr>
            <a:xfrm>
              <a:off x="4839290" y="1900455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126F977-D3BD-4E1F-9A8D-A0F9D6147E2A}"/>
                </a:ext>
              </a:extLst>
            </p:cNvPr>
            <p:cNvSpPr/>
            <p:nvPr/>
          </p:nvSpPr>
          <p:spPr>
            <a:xfrm>
              <a:off x="3869796" y="2882902"/>
              <a:ext cx="341620" cy="288134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99EC4B-9B88-496C-8CF7-F0776BB8D178}"/>
                </a:ext>
              </a:extLst>
            </p:cNvPr>
            <p:cNvSpPr/>
            <p:nvPr/>
          </p:nvSpPr>
          <p:spPr>
            <a:xfrm>
              <a:off x="5980210" y="4342373"/>
              <a:ext cx="341620" cy="28813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8E8157-8330-4164-90E5-582B3E588E30}"/>
                </a:ext>
              </a:extLst>
            </p:cNvPr>
            <p:cNvSpPr/>
            <p:nvPr/>
          </p:nvSpPr>
          <p:spPr>
            <a:xfrm>
              <a:off x="2874842" y="5522623"/>
              <a:ext cx="341620" cy="28813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27A4F8-DF2A-417A-B7E4-136D2883CF99}"/>
                </a:ext>
              </a:extLst>
            </p:cNvPr>
            <p:cNvSpPr/>
            <p:nvPr/>
          </p:nvSpPr>
          <p:spPr>
            <a:xfrm>
              <a:off x="7266723" y="5510987"/>
              <a:ext cx="341620" cy="288134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099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496A6A-D489-4938-9DC3-5F30797D5C9F}"/>
              </a:ext>
            </a:extLst>
          </p:cNvPr>
          <p:cNvGrpSpPr/>
          <p:nvPr/>
        </p:nvGrpSpPr>
        <p:grpSpPr>
          <a:xfrm>
            <a:off x="690282" y="294193"/>
            <a:ext cx="10993718" cy="6245151"/>
            <a:chOff x="690282" y="294194"/>
            <a:chExt cx="10802471" cy="60438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013985-A0D0-4D41-840F-6A67862B7CE7}"/>
                </a:ext>
              </a:extLst>
            </p:cNvPr>
            <p:cNvSpPr txBox="1"/>
            <p:nvPr/>
          </p:nvSpPr>
          <p:spPr>
            <a:xfrm>
              <a:off x="1427817" y="294194"/>
              <a:ext cx="9302579" cy="506355"/>
            </a:xfrm>
            <a:custGeom>
              <a:avLst/>
              <a:gdLst>
                <a:gd name="connsiteX0" fmla="*/ 0 w 9302579"/>
                <a:gd name="connsiteY0" fmla="*/ 0 h 506355"/>
                <a:gd name="connsiteX1" fmla="*/ 9302579 w 9302579"/>
                <a:gd name="connsiteY1" fmla="*/ 0 h 506355"/>
                <a:gd name="connsiteX2" fmla="*/ 9302579 w 9302579"/>
                <a:gd name="connsiteY2" fmla="*/ 506355 h 506355"/>
                <a:gd name="connsiteX3" fmla="*/ 0 w 9302579"/>
                <a:gd name="connsiteY3" fmla="*/ 506355 h 506355"/>
                <a:gd name="connsiteX4" fmla="*/ 0 w 9302579"/>
                <a:gd name="connsiteY4" fmla="*/ 0 h 5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2579" h="506355" fill="none" extrusionOk="0">
                  <a:moveTo>
                    <a:pt x="0" y="0"/>
                  </a:moveTo>
                  <a:cubicBezTo>
                    <a:pt x="3125882" y="-14931"/>
                    <a:pt x="7539890" y="31643"/>
                    <a:pt x="9302579" y="0"/>
                  </a:cubicBezTo>
                  <a:cubicBezTo>
                    <a:pt x="9333658" y="151822"/>
                    <a:pt x="9345893" y="325742"/>
                    <a:pt x="9302579" y="506355"/>
                  </a:cubicBezTo>
                  <a:cubicBezTo>
                    <a:pt x="7434505" y="444301"/>
                    <a:pt x="4068594" y="452652"/>
                    <a:pt x="0" y="506355"/>
                  </a:cubicBezTo>
                  <a:cubicBezTo>
                    <a:pt x="26353" y="417409"/>
                    <a:pt x="20508" y="81459"/>
                    <a:pt x="0" y="0"/>
                  </a:cubicBezTo>
                  <a:close/>
                </a:path>
                <a:path w="9302579" h="506355" stroke="0" extrusionOk="0">
                  <a:moveTo>
                    <a:pt x="0" y="0"/>
                  </a:moveTo>
                  <a:cubicBezTo>
                    <a:pt x="2314205" y="-5264"/>
                    <a:pt x="5217726" y="84467"/>
                    <a:pt x="9302579" y="0"/>
                  </a:cubicBezTo>
                  <a:cubicBezTo>
                    <a:pt x="9327708" y="182339"/>
                    <a:pt x="9330152" y="450450"/>
                    <a:pt x="9302579" y="506355"/>
                  </a:cubicBezTo>
                  <a:cubicBezTo>
                    <a:pt x="7593680" y="612675"/>
                    <a:pt x="4303858" y="498706"/>
                    <a:pt x="0" y="506355"/>
                  </a:cubicBezTo>
                  <a:cubicBezTo>
                    <a:pt x="6548" y="404080"/>
                    <a:pt x="-38010" y="22031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BB4D7-43A3-4325-A571-6C4F39E3C74B}"/>
                </a:ext>
              </a:extLst>
            </p:cNvPr>
            <p:cNvSpPr txBox="1"/>
            <p:nvPr/>
          </p:nvSpPr>
          <p:spPr>
            <a:xfrm>
              <a:off x="2277038" y="941289"/>
              <a:ext cx="7360021" cy="446276"/>
            </a:xfrm>
            <a:custGeom>
              <a:avLst/>
              <a:gdLst>
                <a:gd name="connsiteX0" fmla="*/ 0 w 7360021"/>
                <a:gd name="connsiteY0" fmla="*/ 0 h 446276"/>
                <a:gd name="connsiteX1" fmla="*/ 742693 w 7360021"/>
                <a:gd name="connsiteY1" fmla="*/ 0 h 446276"/>
                <a:gd name="connsiteX2" fmla="*/ 1411786 w 7360021"/>
                <a:gd name="connsiteY2" fmla="*/ 0 h 446276"/>
                <a:gd name="connsiteX3" fmla="*/ 2080879 w 7360021"/>
                <a:gd name="connsiteY3" fmla="*/ 0 h 446276"/>
                <a:gd name="connsiteX4" fmla="*/ 2897172 w 7360021"/>
                <a:gd name="connsiteY4" fmla="*/ 0 h 446276"/>
                <a:gd name="connsiteX5" fmla="*/ 3713465 w 7360021"/>
                <a:gd name="connsiteY5" fmla="*/ 0 h 446276"/>
                <a:gd name="connsiteX6" fmla="*/ 4456158 w 7360021"/>
                <a:gd name="connsiteY6" fmla="*/ 0 h 446276"/>
                <a:gd name="connsiteX7" fmla="*/ 4904450 w 7360021"/>
                <a:gd name="connsiteY7" fmla="*/ 0 h 446276"/>
                <a:gd name="connsiteX8" fmla="*/ 5352743 w 7360021"/>
                <a:gd name="connsiteY8" fmla="*/ 0 h 446276"/>
                <a:gd name="connsiteX9" fmla="*/ 6169036 w 7360021"/>
                <a:gd name="connsiteY9" fmla="*/ 0 h 446276"/>
                <a:gd name="connsiteX10" fmla="*/ 6764528 w 7360021"/>
                <a:gd name="connsiteY10" fmla="*/ 0 h 446276"/>
                <a:gd name="connsiteX11" fmla="*/ 7360021 w 7360021"/>
                <a:gd name="connsiteY11" fmla="*/ 0 h 446276"/>
                <a:gd name="connsiteX12" fmla="*/ 7360021 w 7360021"/>
                <a:gd name="connsiteY12" fmla="*/ 446276 h 446276"/>
                <a:gd name="connsiteX13" fmla="*/ 6911729 w 7360021"/>
                <a:gd name="connsiteY13" fmla="*/ 446276 h 446276"/>
                <a:gd name="connsiteX14" fmla="*/ 6463437 w 7360021"/>
                <a:gd name="connsiteY14" fmla="*/ 446276 h 446276"/>
                <a:gd name="connsiteX15" fmla="*/ 5794344 w 7360021"/>
                <a:gd name="connsiteY15" fmla="*/ 446276 h 446276"/>
                <a:gd name="connsiteX16" fmla="*/ 5272451 w 7360021"/>
                <a:gd name="connsiteY16" fmla="*/ 446276 h 446276"/>
                <a:gd name="connsiteX17" fmla="*/ 4529758 w 7360021"/>
                <a:gd name="connsiteY17" fmla="*/ 446276 h 446276"/>
                <a:gd name="connsiteX18" fmla="*/ 3860666 w 7360021"/>
                <a:gd name="connsiteY18" fmla="*/ 446276 h 446276"/>
                <a:gd name="connsiteX19" fmla="*/ 3338773 w 7360021"/>
                <a:gd name="connsiteY19" fmla="*/ 446276 h 446276"/>
                <a:gd name="connsiteX20" fmla="*/ 2890481 w 7360021"/>
                <a:gd name="connsiteY20" fmla="*/ 446276 h 446276"/>
                <a:gd name="connsiteX21" fmla="*/ 2294988 w 7360021"/>
                <a:gd name="connsiteY21" fmla="*/ 446276 h 446276"/>
                <a:gd name="connsiteX22" fmla="*/ 1773096 w 7360021"/>
                <a:gd name="connsiteY22" fmla="*/ 446276 h 446276"/>
                <a:gd name="connsiteX23" fmla="*/ 1251204 w 7360021"/>
                <a:gd name="connsiteY23" fmla="*/ 446276 h 446276"/>
                <a:gd name="connsiteX24" fmla="*/ 0 w 7360021"/>
                <a:gd name="connsiteY24" fmla="*/ 446276 h 446276"/>
                <a:gd name="connsiteX25" fmla="*/ 0 w 7360021"/>
                <a:gd name="connsiteY25" fmla="*/ 0 h 4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60021" h="446276" extrusionOk="0">
                  <a:moveTo>
                    <a:pt x="0" y="0"/>
                  </a:moveTo>
                  <a:cubicBezTo>
                    <a:pt x="360281" y="-16341"/>
                    <a:pt x="542876" y="-12945"/>
                    <a:pt x="742693" y="0"/>
                  </a:cubicBezTo>
                  <a:cubicBezTo>
                    <a:pt x="942510" y="12945"/>
                    <a:pt x="1158665" y="28068"/>
                    <a:pt x="1411786" y="0"/>
                  </a:cubicBezTo>
                  <a:cubicBezTo>
                    <a:pt x="1664907" y="-28068"/>
                    <a:pt x="1797809" y="-11908"/>
                    <a:pt x="2080879" y="0"/>
                  </a:cubicBezTo>
                  <a:cubicBezTo>
                    <a:pt x="2363949" y="11908"/>
                    <a:pt x="2614500" y="7338"/>
                    <a:pt x="2897172" y="0"/>
                  </a:cubicBezTo>
                  <a:cubicBezTo>
                    <a:pt x="3179844" y="-7338"/>
                    <a:pt x="3327249" y="39032"/>
                    <a:pt x="3713465" y="0"/>
                  </a:cubicBezTo>
                  <a:cubicBezTo>
                    <a:pt x="4099681" y="-39032"/>
                    <a:pt x="4195583" y="2363"/>
                    <a:pt x="4456158" y="0"/>
                  </a:cubicBezTo>
                  <a:cubicBezTo>
                    <a:pt x="4716733" y="-2363"/>
                    <a:pt x="4721969" y="-16481"/>
                    <a:pt x="4904450" y="0"/>
                  </a:cubicBezTo>
                  <a:cubicBezTo>
                    <a:pt x="5086931" y="16481"/>
                    <a:pt x="5169492" y="-14472"/>
                    <a:pt x="5352743" y="0"/>
                  </a:cubicBezTo>
                  <a:cubicBezTo>
                    <a:pt x="5535994" y="14472"/>
                    <a:pt x="5949571" y="38228"/>
                    <a:pt x="6169036" y="0"/>
                  </a:cubicBezTo>
                  <a:cubicBezTo>
                    <a:pt x="6388501" y="-38228"/>
                    <a:pt x="6615397" y="-6585"/>
                    <a:pt x="6764528" y="0"/>
                  </a:cubicBezTo>
                  <a:cubicBezTo>
                    <a:pt x="6913659" y="6585"/>
                    <a:pt x="7211913" y="-1225"/>
                    <a:pt x="7360021" y="0"/>
                  </a:cubicBezTo>
                  <a:cubicBezTo>
                    <a:pt x="7379843" y="192540"/>
                    <a:pt x="7380597" y="244301"/>
                    <a:pt x="7360021" y="446276"/>
                  </a:cubicBezTo>
                  <a:cubicBezTo>
                    <a:pt x="7268428" y="461030"/>
                    <a:pt x="7061070" y="466802"/>
                    <a:pt x="6911729" y="446276"/>
                  </a:cubicBezTo>
                  <a:cubicBezTo>
                    <a:pt x="6762388" y="425750"/>
                    <a:pt x="6607857" y="461751"/>
                    <a:pt x="6463437" y="446276"/>
                  </a:cubicBezTo>
                  <a:cubicBezTo>
                    <a:pt x="6319017" y="430801"/>
                    <a:pt x="6071699" y="445821"/>
                    <a:pt x="5794344" y="446276"/>
                  </a:cubicBezTo>
                  <a:cubicBezTo>
                    <a:pt x="5516989" y="446731"/>
                    <a:pt x="5389984" y="432408"/>
                    <a:pt x="5272451" y="446276"/>
                  </a:cubicBezTo>
                  <a:cubicBezTo>
                    <a:pt x="5154918" y="460144"/>
                    <a:pt x="4806996" y="477305"/>
                    <a:pt x="4529758" y="446276"/>
                  </a:cubicBezTo>
                  <a:cubicBezTo>
                    <a:pt x="4252520" y="415247"/>
                    <a:pt x="4105165" y="475859"/>
                    <a:pt x="3860666" y="446276"/>
                  </a:cubicBezTo>
                  <a:cubicBezTo>
                    <a:pt x="3616167" y="416693"/>
                    <a:pt x="3474397" y="457250"/>
                    <a:pt x="3338773" y="446276"/>
                  </a:cubicBezTo>
                  <a:cubicBezTo>
                    <a:pt x="3203149" y="435302"/>
                    <a:pt x="3081346" y="435947"/>
                    <a:pt x="2890481" y="446276"/>
                  </a:cubicBezTo>
                  <a:cubicBezTo>
                    <a:pt x="2699616" y="456605"/>
                    <a:pt x="2471972" y="458805"/>
                    <a:pt x="2294988" y="446276"/>
                  </a:cubicBezTo>
                  <a:cubicBezTo>
                    <a:pt x="2118004" y="433747"/>
                    <a:pt x="1996725" y="470341"/>
                    <a:pt x="1773096" y="446276"/>
                  </a:cubicBezTo>
                  <a:cubicBezTo>
                    <a:pt x="1549467" y="422211"/>
                    <a:pt x="1409541" y="430929"/>
                    <a:pt x="1251204" y="446276"/>
                  </a:cubicBezTo>
                  <a:cubicBezTo>
                    <a:pt x="1092867" y="461623"/>
                    <a:pt x="528571" y="429988"/>
                    <a:pt x="0" y="446276"/>
                  </a:cubicBezTo>
                  <a:cubicBezTo>
                    <a:pt x="-19613" y="325709"/>
                    <a:pt x="-7779" y="2160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4468482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 dirty="0">
                  <a:solidFill>
                    <a:srgbClr val="FF0000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2300" dirty="0">
                <a:solidFill>
                  <a:srgbClr val="FF0000"/>
                </a:solidFill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663E87-8662-480D-99E2-B6FC8200CD83}"/>
                </a:ext>
              </a:extLst>
            </p:cNvPr>
            <p:cNvGrpSpPr/>
            <p:nvPr/>
          </p:nvGrpSpPr>
          <p:grpSpPr>
            <a:xfrm>
              <a:off x="690282" y="1685366"/>
              <a:ext cx="10802471" cy="4652682"/>
              <a:chOff x="1437625" y="1649506"/>
              <a:chExt cx="9316750" cy="4295006"/>
            </a:xfr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BEB55EB-8737-40D8-BC69-6CF070C3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7625" y="1649506"/>
                <a:ext cx="9316750" cy="4295006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E1F4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486CEF-D0A1-4204-B743-A61CA9219F2D}"/>
                  </a:ext>
                </a:extLst>
              </p:cNvPr>
              <p:cNvSpPr/>
              <p:nvPr/>
            </p:nvSpPr>
            <p:spPr>
              <a:xfrm>
                <a:off x="1972235" y="4928000"/>
                <a:ext cx="7796900" cy="2006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82502A-3F9E-4184-8C63-5737E9255B64}"/>
                  </a:ext>
                </a:extLst>
              </p:cNvPr>
              <p:cNvSpPr/>
              <p:nvPr/>
            </p:nvSpPr>
            <p:spPr>
              <a:xfrm>
                <a:off x="1978202" y="2343966"/>
                <a:ext cx="7796900" cy="2916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2F92AA-D155-4BA9-84A1-B5D6B5C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1342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828CD6-CBE3-4A4E-BC35-4249968716B7}"/>
              </a:ext>
            </a:extLst>
          </p:cNvPr>
          <p:cNvCxnSpPr/>
          <p:nvPr/>
        </p:nvCxnSpPr>
        <p:spPr>
          <a:xfrm>
            <a:off x="5217458" y="5486404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4905A-F3CE-4B97-819F-E80B36FB13C5}"/>
              </a:ext>
            </a:extLst>
          </p:cNvPr>
          <p:cNvGrpSpPr/>
          <p:nvPr/>
        </p:nvGrpSpPr>
        <p:grpSpPr>
          <a:xfrm>
            <a:off x="600360" y="471053"/>
            <a:ext cx="11185239" cy="5902039"/>
            <a:chOff x="693283" y="294194"/>
            <a:chExt cx="10880152" cy="61916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1494B-299A-46C2-BD22-FCA00A7E9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83" y="1712196"/>
              <a:ext cx="10880152" cy="4759092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F9501-3C4E-4691-B607-5FB9A7C82D24}"/>
                </a:ext>
              </a:extLst>
            </p:cNvPr>
            <p:cNvSpPr/>
            <p:nvPr/>
          </p:nvSpPr>
          <p:spPr>
            <a:xfrm>
              <a:off x="10121921" y="3763846"/>
              <a:ext cx="1178412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284114-34D1-4B10-A4C0-DCE1B57033F0}"/>
                </a:ext>
              </a:extLst>
            </p:cNvPr>
            <p:cNvSpPr/>
            <p:nvPr/>
          </p:nvSpPr>
          <p:spPr>
            <a:xfrm>
              <a:off x="11075394" y="1948822"/>
              <a:ext cx="332703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EB79CE-5031-435D-B950-4FDA066FC815}"/>
                </a:ext>
              </a:extLst>
            </p:cNvPr>
            <p:cNvSpPr txBox="1"/>
            <p:nvPr/>
          </p:nvSpPr>
          <p:spPr>
            <a:xfrm>
              <a:off x="1340167" y="294194"/>
              <a:ext cx="9604359" cy="548894"/>
            </a:xfrm>
            <a:custGeom>
              <a:avLst/>
              <a:gdLst>
                <a:gd name="connsiteX0" fmla="*/ 0 w 9604359"/>
                <a:gd name="connsiteY0" fmla="*/ 0 h 548894"/>
                <a:gd name="connsiteX1" fmla="*/ 9604359 w 9604359"/>
                <a:gd name="connsiteY1" fmla="*/ 0 h 548894"/>
                <a:gd name="connsiteX2" fmla="*/ 9604359 w 9604359"/>
                <a:gd name="connsiteY2" fmla="*/ 548894 h 548894"/>
                <a:gd name="connsiteX3" fmla="*/ 0 w 9604359"/>
                <a:gd name="connsiteY3" fmla="*/ 548894 h 548894"/>
                <a:gd name="connsiteX4" fmla="*/ 0 w 9604359"/>
                <a:gd name="connsiteY4" fmla="*/ 0 h 54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4359" h="548894" fill="none" extrusionOk="0">
                  <a:moveTo>
                    <a:pt x="0" y="0"/>
                  </a:moveTo>
                  <a:cubicBezTo>
                    <a:pt x="3122914" y="-14931"/>
                    <a:pt x="7915631" y="31643"/>
                    <a:pt x="9604359" y="0"/>
                  </a:cubicBezTo>
                  <a:cubicBezTo>
                    <a:pt x="9575513" y="96736"/>
                    <a:pt x="9588231" y="402077"/>
                    <a:pt x="9604359" y="548894"/>
                  </a:cubicBezTo>
                  <a:cubicBezTo>
                    <a:pt x="5979585" y="486840"/>
                    <a:pt x="1480720" y="495191"/>
                    <a:pt x="0" y="548894"/>
                  </a:cubicBezTo>
                  <a:cubicBezTo>
                    <a:pt x="-7955" y="467046"/>
                    <a:pt x="41346" y="132778"/>
                    <a:pt x="0" y="0"/>
                  </a:cubicBezTo>
                  <a:close/>
                </a:path>
                <a:path w="9604359" h="548894" stroke="0" extrusionOk="0">
                  <a:moveTo>
                    <a:pt x="0" y="0"/>
                  </a:moveTo>
                  <a:cubicBezTo>
                    <a:pt x="1997762" y="-5264"/>
                    <a:pt x="7545898" y="84467"/>
                    <a:pt x="9604359" y="0"/>
                  </a:cubicBezTo>
                  <a:cubicBezTo>
                    <a:pt x="9561512" y="152950"/>
                    <a:pt x="9585653" y="277092"/>
                    <a:pt x="9604359" y="548894"/>
                  </a:cubicBezTo>
                  <a:cubicBezTo>
                    <a:pt x="8227418" y="655214"/>
                    <a:pt x="2655117" y="541245"/>
                    <a:pt x="0" y="548894"/>
                  </a:cubicBezTo>
                  <a:cubicBezTo>
                    <a:pt x="-47008" y="376475"/>
                    <a:pt x="29651" y="263256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0E807-713D-4895-8B66-AE2F32868C7C}"/>
                </a:ext>
              </a:extLst>
            </p:cNvPr>
            <p:cNvSpPr txBox="1"/>
            <p:nvPr/>
          </p:nvSpPr>
          <p:spPr>
            <a:xfrm>
              <a:off x="2223247" y="932324"/>
              <a:ext cx="8113826" cy="452031"/>
            </a:xfrm>
            <a:custGeom>
              <a:avLst/>
              <a:gdLst>
                <a:gd name="connsiteX0" fmla="*/ 0 w 8113826"/>
                <a:gd name="connsiteY0" fmla="*/ 0 h 452031"/>
                <a:gd name="connsiteX1" fmla="*/ 676152 w 8113826"/>
                <a:gd name="connsiteY1" fmla="*/ 0 h 452031"/>
                <a:gd name="connsiteX2" fmla="*/ 1190028 w 8113826"/>
                <a:gd name="connsiteY2" fmla="*/ 0 h 452031"/>
                <a:gd name="connsiteX3" fmla="*/ 1785042 w 8113826"/>
                <a:gd name="connsiteY3" fmla="*/ 0 h 452031"/>
                <a:gd name="connsiteX4" fmla="*/ 2298917 w 8113826"/>
                <a:gd name="connsiteY4" fmla="*/ 0 h 452031"/>
                <a:gd name="connsiteX5" fmla="*/ 3056208 w 8113826"/>
                <a:gd name="connsiteY5" fmla="*/ 0 h 452031"/>
                <a:gd name="connsiteX6" fmla="*/ 3651222 w 8113826"/>
                <a:gd name="connsiteY6" fmla="*/ 0 h 452031"/>
                <a:gd name="connsiteX7" fmla="*/ 4165097 w 8113826"/>
                <a:gd name="connsiteY7" fmla="*/ 0 h 452031"/>
                <a:gd name="connsiteX8" fmla="*/ 4922388 w 8113826"/>
                <a:gd name="connsiteY8" fmla="*/ 0 h 452031"/>
                <a:gd name="connsiteX9" fmla="*/ 5517402 w 8113826"/>
                <a:gd name="connsiteY9" fmla="*/ 0 h 452031"/>
                <a:gd name="connsiteX10" fmla="*/ 6355830 w 8113826"/>
                <a:gd name="connsiteY10" fmla="*/ 0 h 452031"/>
                <a:gd name="connsiteX11" fmla="*/ 6788568 w 8113826"/>
                <a:gd name="connsiteY11" fmla="*/ 0 h 452031"/>
                <a:gd name="connsiteX12" fmla="*/ 8113826 w 8113826"/>
                <a:gd name="connsiteY12" fmla="*/ 0 h 452031"/>
                <a:gd name="connsiteX13" fmla="*/ 8113826 w 8113826"/>
                <a:gd name="connsiteY13" fmla="*/ 452031 h 452031"/>
                <a:gd name="connsiteX14" fmla="*/ 7356536 w 8113826"/>
                <a:gd name="connsiteY14" fmla="*/ 452031 h 452031"/>
                <a:gd name="connsiteX15" fmla="*/ 6923798 w 8113826"/>
                <a:gd name="connsiteY15" fmla="*/ 452031 h 452031"/>
                <a:gd name="connsiteX16" fmla="*/ 6085370 w 8113826"/>
                <a:gd name="connsiteY16" fmla="*/ 452031 h 452031"/>
                <a:gd name="connsiteX17" fmla="*/ 5652632 w 8113826"/>
                <a:gd name="connsiteY17" fmla="*/ 452031 h 452031"/>
                <a:gd name="connsiteX18" fmla="*/ 5219895 w 8113826"/>
                <a:gd name="connsiteY18" fmla="*/ 452031 h 452031"/>
                <a:gd name="connsiteX19" fmla="*/ 4543743 w 8113826"/>
                <a:gd name="connsiteY19" fmla="*/ 452031 h 452031"/>
                <a:gd name="connsiteX20" fmla="*/ 3786452 w 8113826"/>
                <a:gd name="connsiteY20" fmla="*/ 452031 h 452031"/>
                <a:gd name="connsiteX21" fmla="*/ 3110300 w 8113826"/>
                <a:gd name="connsiteY21" fmla="*/ 452031 h 452031"/>
                <a:gd name="connsiteX22" fmla="*/ 2271871 w 8113826"/>
                <a:gd name="connsiteY22" fmla="*/ 452031 h 452031"/>
                <a:gd name="connsiteX23" fmla="*/ 1595719 w 8113826"/>
                <a:gd name="connsiteY23" fmla="*/ 452031 h 452031"/>
                <a:gd name="connsiteX24" fmla="*/ 1162982 w 8113826"/>
                <a:gd name="connsiteY24" fmla="*/ 452031 h 452031"/>
                <a:gd name="connsiteX25" fmla="*/ 0 w 8113826"/>
                <a:gd name="connsiteY25" fmla="*/ 452031 h 452031"/>
                <a:gd name="connsiteX26" fmla="*/ 0 w 8113826"/>
                <a:gd name="connsiteY26" fmla="*/ 0 h 45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13826" h="452031" extrusionOk="0">
                  <a:moveTo>
                    <a:pt x="0" y="0"/>
                  </a:moveTo>
                  <a:cubicBezTo>
                    <a:pt x="251069" y="-25936"/>
                    <a:pt x="461397" y="24841"/>
                    <a:pt x="676152" y="0"/>
                  </a:cubicBezTo>
                  <a:cubicBezTo>
                    <a:pt x="890907" y="-24841"/>
                    <a:pt x="1021414" y="-11327"/>
                    <a:pt x="1190028" y="0"/>
                  </a:cubicBezTo>
                  <a:cubicBezTo>
                    <a:pt x="1358642" y="11327"/>
                    <a:pt x="1502885" y="15282"/>
                    <a:pt x="1785042" y="0"/>
                  </a:cubicBezTo>
                  <a:cubicBezTo>
                    <a:pt x="2067199" y="-15282"/>
                    <a:pt x="2134633" y="-15364"/>
                    <a:pt x="2298917" y="0"/>
                  </a:cubicBezTo>
                  <a:cubicBezTo>
                    <a:pt x="2463202" y="15364"/>
                    <a:pt x="2760611" y="-6400"/>
                    <a:pt x="3056208" y="0"/>
                  </a:cubicBezTo>
                  <a:cubicBezTo>
                    <a:pt x="3351805" y="6400"/>
                    <a:pt x="3366054" y="-8755"/>
                    <a:pt x="3651222" y="0"/>
                  </a:cubicBezTo>
                  <a:cubicBezTo>
                    <a:pt x="3936390" y="8755"/>
                    <a:pt x="3985764" y="8815"/>
                    <a:pt x="4165097" y="0"/>
                  </a:cubicBezTo>
                  <a:cubicBezTo>
                    <a:pt x="4344430" y="-8815"/>
                    <a:pt x="4615510" y="21727"/>
                    <a:pt x="4922388" y="0"/>
                  </a:cubicBezTo>
                  <a:cubicBezTo>
                    <a:pt x="5229266" y="-21727"/>
                    <a:pt x="5300142" y="-26287"/>
                    <a:pt x="5517402" y="0"/>
                  </a:cubicBezTo>
                  <a:cubicBezTo>
                    <a:pt x="5734662" y="26287"/>
                    <a:pt x="6102029" y="32884"/>
                    <a:pt x="6355830" y="0"/>
                  </a:cubicBezTo>
                  <a:cubicBezTo>
                    <a:pt x="6609631" y="-32884"/>
                    <a:pt x="6678244" y="-2756"/>
                    <a:pt x="6788568" y="0"/>
                  </a:cubicBezTo>
                  <a:cubicBezTo>
                    <a:pt x="6898892" y="2756"/>
                    <a:pt x="7783679" y="32024"/>
                    <a:pt x="8113826" y="0"/>
                  </a:cubicBezTo>
                  <a:cubicBezTo>
                    <a:pt x="8123832" y="102362"/>
                    <a:pt x="8120800" y="276298"/>
                    <a:pt x="8113826" y="452031"/>
                  </a:cubicBezTo>
                  <a:cubicBezTo>
                    <a:pt x="7869891" y="457927"/>
                    <a:pt x="7518379" y="456484"/>
                    <a:pt x="7356536" y="452031"/>
                  </a:cubicBezTo>
                  <a:cubicBezTo>
                    <a:pt x="7194693" y="447579"/>
                    <a:pt x="7010345" y="432044"/>
                    <a:pt x="6923798" y="452031"/>
                  </a:cubicBezTo>
                  <a:cubicBezTo>
                    <a:pt x="6837251" y="472018"/>
                    <a:pt x="6318831" y="484841"/>
                    <a:pt x="6085370" y="452031"/>
                  </a:cubicBezTo>
                  <a:cubicBezTo>
                    <a:pt x="5851909" y="419221"/>
                    <a:pt x="5803997" y="452553"/>
                    <a:pt x="5652632" y="452031"/>
                  </a:cubicBezTo>
                  <a:cubicBezTo>
                    <a:pt x="5501267" y="451509"/>
                    <a:pt x="5327601" y="432501"/>
                    <a:pt x="5219895" y="452031"/>
                  </a:cubicBezTo>
                  <a:cubicBezTo>
                    <a:pt x="5112189" y="471561"/>
                    <a:pt x="4858780" y="470339"/>
                    <a:pt x="4543743" y="452031"/>
                  </a:cubicBezTo>
                  <a:cubicBezTo>
                    <a:pt x="4228706" y="433723"/>
                    <a:pt x="4054995" y="447686"/>
                    <a:pt x="3786452" y="452031"/>
                  </a:cubicBezTo>
                  <a:cubicBezTo>
                    <a:pt x="3517909" y="456376"/>
                    <a:pt x="3306670" y="432778"/>
                    <a:pt x="3110300" y="452031"/>
                  </a:cubicBezTo>
                  <a:cubicBezTo>
                    <a:pt x="2913930" y="471284"/>
                    <a:pt x="2665596" y="414434"/>
                    <a:pt x="2271871" y="452031"/>
                  </a:cubicBezTo>
                  <a:cubicBezTo>
                    <a:pt x="1878146" y="489628"/>
                    <a:pt x="1780490" y="432704"/>
                    <a:pt x="1595719" y="452031"/>
                  </a:cubicBezTo>
                  <a:cubicBezTo>
                    <a:pt x="1410948" y="471358"/>
                    <a:pt x="1252828" y="456058"/>
                    <a:pt x="1162982" y="452031"/>
                  </a:cubicBezTo>
                  <a:cubicBezTo>
                    <a:pt x="1073136" y="448004"/>
                    <a:pt x="306512" y="438496"/>
                    <a:pt x="0" y="452031"/>
                  </a:cubicBezTo>
                  <a:cubicBezTo>
                    <a:pt x="-4405" y="304161"/>
                    <a:pt x="-2551" y="1721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3778923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200" dirty="0">
                  <a:solidFill>
                    <a:srgbClr val="FF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D01C8-63F0-4D2D-8339-76F79CEFC949}"/>
                </a:ext>
              </a:extLst>
            </p:cNvPr>
            <p:cNvSpPr/>
            <p:nvPr/>
          </p:nvSpPr>
          <p:spPr>
            <a:xfrm>
              <a:off x="1192309" y="2001307"/>
              <a:ext cx="3514163" cy="277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E79FD-7DA2-42BC-A0BB-606AB53A004F}"/>
                </a:ext>
              </a:extLst>
            </p:cNvPr>
            <p:cNvSpPr txBox="1"/>
            <p:nvPr/>
          </p:nvSpPr>
          <p:spPr>
            <a:xfrm>
              <a:off x="1963274" y="2466035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เลือกปี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FE151B-1F8C-4396-8D04-32A770A1CA3C}"/>
                </a:ext>
              </a:extLst>
            </p:cNvPr>
            <p:cNvSpPr txBox="1"/>
            <p:nvPr/>
          </p:nvSpPr>
          <p:spPr>
            <a:xfrm>
              <a:off x="1993523" y="281740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9D85E-FE11-44A2-A35B-47AB1BECB30B}"/>
                </a:ext>
              </a:extLst>
            </p:cNvPr>
            <p:cNvSpPr txBox="1"/>
            <p:nvPr/>
          </p:nvSpPr>
          <p:spPr>
            <a:xfrm>
              <a:off x="2645709" y="4916511"/>
              <a:ext cx="1011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Group </a:t>
              </a:r>
              <a:r>
                <a:rPr lang="th-TH" sz="1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ที่ต้องการ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0B17ED-41CC-4AC0-9FCF-F4F891AB91D6}"/>
                </a:ext>
              </a:extLst>
            </p:cNvPr>
            <p:cNvSpPr txBox="1"/>
            <p:nvPr/>
          </p:nvSpPr>
          <p:spPr>
            <a:xfrm>
              <a:off x="6396239" y="3102299"/>
              <a:ext cx="15396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GL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มีให้เลือก 3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Status</a:t>
              </a:r>
              <a:endParaRPr lang="th-TH" sz="15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9C4E9B-A205-4E24-906F-89F287E18D9B}"/>
                </a:ext>
              </a:extLst>
            </p:cNvPr>
            <p:cNvSpPr txBox="1"/>
            <p:nvPr/>
          </p:nvSpPr>
          <p:spPr>
            <a:xfrm>
              <a:off x="7620094" y="3420183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ยังไม่ </a:t>
              </a:r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endParaRPr lang="th-TH" sz="1500" dirty="0">
                <a:solidFill>
                  <a:srgbClr val="0000FF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FBCA0-E07E-4159-AAEF-F105CA55709A}"/>
                </a:ext>
              </a:extLst>
            </p:cNvPr>
            <p:cNvSpPr txBox="1"/>
            <p:nvPr/>
          </p:nvSpPr>
          <p:spPr>
            <a:xfrm>
              <a:off x="7490627" y="3740150"/>
              <a:ext cx="846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10944-C0EE-4AE8-9CEE-AA710B4F7EBD}"/>
                </a:ext>
              </a:extLst>
            </p:cNvPr>
            <p:cNvSpPr txBox="1"/>
            <p:nvPr/>
          </p:nvSpPr>
          <p:spPr>
            <a:xfrm>
              <a:off x="6825204" y="3934162"/>
              <a:ext cx="91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ทั้งหมด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E81D1D-4777-416E-A7E8-58089BC36285}"/>
                </a:ext>
              </a:extLst>
            </p:cNvPr>
            <p:cNvSpPr txBox="1"/>
            <p:nvPr/>
          </p:nvSpPr>
          <p:spPr>
            <a:xfrm>
              <a:off x="7100008" y="2441659"/>
              <a:ext cx="6521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วันที่เริ่ม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40C3B5-2144-428E-89DD-3C7AAAE5D5F9}"/>
                </a:ext>
              </a:extLst>
            </p:cNvPr>
            <p:cNvSpPr txBox="1"/>
            <p:nvPr/>
          </p:nvSpPr>
          <p:spPr>
            <a:xfrm>
              <a:off x="6925153" y="2743492"/>
              <a:ext cx="11273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5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วันที่สิ้นสุด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89B115B4-5263-4F80-9EA8-711E5E7BC711}"/>
                </a:ext>
              </a:extLst>
            </p:cNvPr>
            <p:cNvSpPr/>
            <p:nvPr/>
          </p:nvSpPr>
          <p:spPr>
            <a:xfrm>
              <a:off x="3523132" y="4728358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E882C-6263-48D0-B558-1FC60E5053E6}"/>
                </a:ext>
              </a:extLst>
            </p:cNvPr>
            <p:cNvSpPr txBox="1"/>
            <p:nvPr/>
          </p:nvSpPr>
          <p:spPr>
            <a:xfrm>
              <a:off x="3693463" y="5026199"/>
              <a:ext cx="225014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เลือกออกรายงานได้สูงสุด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</a:t>
              </a:r>
              <a:endParaRPr lang="th-TH" sz="1500" dirty="0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BC82F54-9245-44A2-ACCC-37A0A779AC43}"/>
                </a:ext>
              </a:extLst>
            </p:cNvPr>
            <p:cNvSpPr/>
            <p:nvPr/>
          </p:nvSpPr>
          <p:spPr>
            <a:xfrm>
              <a:off x="7663665" y="4709626"/>
              <a:ext cx="182655" cy="964229"/>
            </a:xfrm>
            <a:prstGeom prst="rightBrace">
              <a:avLst>
                <a:gd name="adj1" fmla="val 5738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E8E681-D1AB-403F-AF8D-43B94A7E6F6F}"/>
                </a:ext>
              </a:extLst>
            </p:cNvPr>
            <p:cNvSpPr txBox="1"/>
            <p:nvPr/>
          </p:nvSpPr>
          <p:spPr>
            <a:xfrm>
              <a:off x="7819425" y="4923966"/>
              <a:ext cx="227928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เมือเลือกประเภทได้แล้วจะมาโชว์ตรงนี้ 9 </a:t>
              </a:r>
              <a:r>
                <a:rPr lang="en-US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1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ที่เลือกมา</a:t>
              </a:r>
              <a:endParaRPr lang="th-TH" sz="15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E5CA03-2D87-4F26-BED0-FBD84BDB8991}"/>
                </a:ext>
              </a:extLst>
            </p:cNvPr>
            <p:cNvSpPr/>
            <p:nvPr/>
          </p:nvSpPr>
          <p:spPr>
            <a:xfrm>
              <a:off x="1459945" y="5927792"/>
              <a:ext cx="646470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EC9586-C6FF-437D-9ECA-94A8CDB8DD4F}"/>
                </a:ext>
              </a:extLst>
            </p:cNvPr>
            <p:cNvSpPr/>
            <p:nvPr/>
          </p:nvSpPr>
          <p:spPr>
            <a:xfrm>
              <a:off x="3773023" y="6241801"/>
              <a:ext cx="1399615" cy="226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4ED72B-17B9-4B8E-B5CE-6F32CE4D3DD5}"/>
                </a:ext>
              </a:extLst>
            </p:cNvPr>
            <p:cNvSpPr txBox="1"/>
            <p:nvPr/>
          </p:nvSpPr>
          <p:spPr>
            <a:xfrm>
              <a:off x="2124639" y="5862276"/>
              <a:ext cx="3307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กรองเฉพาะสินทรัพย์บางรายการ / บางประเภท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EF17B6-F556-4141-9398-3562A5072C3C}"/>
                </a:ext>
              </a:extLst>
            </p:cNvPr>
            <p:cNvSpPr txBox="1"/>
            <p:nvPr/>
          </p:nvSpPr>
          <p:spPr>
            <a:xfrm>
              <a:off x="5174876" y="6162682"/>
              <a:ext cx="298300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จากตัวอย่าง กรอง </a:t>
              </a:r>
              <a:r>
                <a:rPr lang="en-US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1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มาเพียงแค่ 1 รายการ</a:t>
              </a:r>
              <a:endParaRPr lang="th-TH" sz="1500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37B6DD-7075-4B07-B143-D67C598E471C}"/>
              </a:ext>
            </a:extLst>
          </p:cNvPr>
          <p:cNvCxnSpPr>
            <a:cxnSpLocks/>
          </p:cNvCxnSpPr>
          <p:nvPr/>
        </p:nvCxnSpPr>
        <p:spPr>
          <a:xfrm flipV="1">
            <a:off x="7368993" y="3514165"/>
            <a:ext cx="334521" cy="18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6DB13AA-251E-436D-90F0-59D5BD49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8519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7A145-3EC3-406D-903B-A4ED1A76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86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DCB52-3030-470D-A246-346A6DD4FEB1}"/>
              </a:ext>
            </a:extLst>
          </p:cNvPr>
          <p:cNvGrpSpPr/>
          <p:nvPr/>
        </p:nvGrpSpPr>
        <p:grpSpPr>
          <a:xfrm>
            <a:off x="637309" y="312665"/>
            <a:ext cx="11120584" cy="6217445"/>
            <a:chOff x="683489" y="358846"/>
            <a:chExt cx="10879350" cy="5988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7CAD58-FC85-43B7-8615-7F166FA4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877548"/>
              <a:ext cx="10879350" cy="4469708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FFCC"/>
            </a:solidFill>
            <a:ln w="88900" cap="sq">
              <a:solidFill>
                <a:srgbClr val="CCEC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8387F-DF04-476B-B013-B7335EFCC24C}"/>
                </a:ext>
              </a:extLst>
            </p:cNvPr>
            <p:cNvSpPr txBox="1"/>
            <p:nvPr/>
          </p:nvSpPr>
          <p:spPr>
            <a:xfrm>
              <a:off x="1422552" y="358846"/>
              <a:ext cx="9191506" cy="503946"/>
            </a:xfrm>
            <a:custGeom>
              <a:avLst/>
              <a:gdLst>
                <a:gd name="connsiteX0" fmla="*/ 0 w 9191506"/>
                <a:gd name="connsiteY0" fmla="*/ 0 h 503946"/>
                <a:gd name="connsiteX1" fmla="*/ 9191506 w 9191506"/>
                <a:gd name="connsiteY1" fmla="*/ 0 h 503946"/>
                <a:gd name="connsiteX2" fmla="*/ 9191506 w 9191506"/>
                <a:gd name="connsiteY2" fmla="*/ 503946 h 503946"/>
                <a:gd name="connsiteX3" fmla="*/ 0 w 9191506"/>
                <a:gd name="connsiteY3" fmla="*/ 503946 h 503946"/>
                <a:gd name="connsiteX4" fmla="*/ 0 w 9191506"/>
                <a:gd name="connsiteY4" fmla="*/ 0 h 50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1506" h="503946" fill="none" extrusionOk="0">
                  <a:moveTo>
                    <a:pt x="0" y="0"/>
                  </a:moveTo>
                  <a:cubicBezTo>
                    <a:pt x="2558191" y="-14931"/>
                    <a:pt x="7117203" y="31643"/>
                    <a:pt x="9191506" y="0"/>
                  </a:cubicBezTo>
                  <a:cubicBezTo>
                    <a:pt x="9161619" y="102708"/>
                    <a:pt x="9184502" y="364575"/>
                    <a:pt x="9191506" y="503946"/>
                  </a:cubicBezTo>
                  <a:cubicBezTo>
                    <a:pt x="5990643" y="441892"/>
                    <a:pt x="3891487" y="450243"/>
                    <a:pt x="0" y="503946"/>
                  </a:cubicBezTo>
                  <a:cubicBezTo>
                    <a:pt x="24149" y="383875"/>
                    <a:pt x="22486" y="82155"/>
                    <a:pt x="0" y="0"/>
                  </a:cubicBezTo>
                  <a:close/>
                </a:path>
                <a:path w="9191506" h="503946" stroke="0" extrusionOk="0">
                  <a:moveTo>
                    <a:pt x="0" y="0"/>
                  </a:moveTo>
                  <a:cubicBezTo>
                    <a:pt x="2147421" y="-5264"/>
                    <a:pt x="6339040" y="84467"/>
                    <a:pt x="9191506" y="0"/>
                  </a:cubicBezTo>
                  <a:cubicBezTo>
                    <a:pt x="9198382" y="164894"/>
                    <a:pt x="9231029" y="345291"/>
                    <a:pt x="9191506" y="503946"/>
                  </a:cubicBezTo>
                  <a:cubicBezTo>
                    <a:pt x="7360427" y="610266"/>
                    <a:pt x="2649218" y="496297"/>
                    <a:pt x="0" y="503946"/>
                  </a:cubicBezTo>
                  <a:cubicBezTo>
                    <a:pt x="-30512" y="310977"/>
                    <a:pt x="38934" y="20784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FAP020 Asset Annual Schedule Report </a:t>
              </a:r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รายงานกำหนดการประจำปีของสินทรัพย์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94300-7FD0-4F77-AF2E-DC282EF2F2A2}"/>
                </a:ext>
              </a:extLst>
            </p:cNvPr>
            <p:cNvSpPr txBox="1"/>
            <p:nvPr/>
          </p:nvSpPr>
          <p:spPr>
            <a:xfrm>
              <a:off x="1787213" y="1036059"/>
              <a:ext cx="8349155" cy="442524"/>
            </a:xfrm>
            <a:custGeom>
              <a:avLst/>
              <a:gdLst>
                <a:gd name="connsiteX0" fmla="*/ 0 w 8349155"/>
                <a:gd name="connsiteY0" fmla="*/ 0 h 442524"/>
                <a:gd name="connsiteX1" fmla="*/ 695763 w 8349155"/>
                <a:gd name="connsiteY1" fmla="*/ 0 h 442524"/>
                <a:gd name="connsiteX2" fmla="*/ 1224543 w 8349155"/>
                <a:gd name="connsiteY2" fmla="*/ 0 h 442524"/>
                <a:gd name="connsiteX3" fmla="*/ 2087289 w 8349155"/>
                <a:gd name="connsiteY3" fmla="*/ 0 h 442524"/>
                <a:gd name="connsiteX4" fmla="*/ 2532577 w 8349155"/>
                <a:gd name="connsiteY4" fmla="*/ 0 h 442524"/>
                <a:gd name="connsiteX5" fmla="*/ 3144848 w 8349155"/>
                <a:gd name="connsiteY5" fmla="*/ 0 h 442524"/>
                <a:gd name="connsiteX6" fmla="*/ 3673628 w 8349155"/>
                <a:gd name="connsiteY6" fmla="*/ 0 h 442524"/>
                <a:gd name="connsiteX7" fmla="*/ 4452883 w 8349155"/>
                <a:gd name="connsiteY7" fmla="*/ 0 h 442524"/>
                <a:gd name="connsiteX8" fmla="*/ 5315629 w 8349155"/>
                <a:gd name="connsiteY8" fmla="*/ 0 h 442524"/>
                <a:gd name="connsiteX9" fmla="*/ 6094883 w 8349155"/>
                <a:gd name="connsiteY9" fmla="*/ 0 h 442524"/>
                <a:gd name="connsiteX10" fmla="*/ 6874138 w 8349155"/>
                <a:gd name="connsiteY10" fmla="*/ 0 h 442524"/>
                <a:gd name="connsiteX11" fmla="*/ 7319426 w 8349155"/>
                <a:gd name="connsiteY11" fmla="*/ 0 h 442524"/>
                <a:gd name="connsiteX12" fmla="*/ 8349155 w 8349155"/>
                <a:gd name="connsiteY12" fmla="*/ 0 h 442524"/>
                <a:gd name="connsiteX13" fmla="*/ 8349155 w 8349155"/>
                <a:gd name="connsiteY13" fmla="*/ 442524 h 442524"/>
                <a:gd name="connsiteX14" fmla="*/ 7653392 w 8349155"/>
                <a:gd name="connsiteY14" fmla="*/ 442524 h 442524"/>
                <a:gd name="connsiteX15" fmla="*/ 7041121 w 8349155"/>
                <a:gd name="connsiteY15" fmla="*/ 442524 h 442524"/>
                <a:gd name="connsiteX16" fmla="*/ 6595832 w 8349155"/>
                <a:gd name="connsiteY16" fmla="*/ 442524 h 442524"/>
                <a:gd name="connsiteX17" fmla="*/ 5983561 w 8349155"/>
                <a:gd name="connsiteY17" fmla="*/ 442524 h 442524"/>
                <a:gd name="connsiteX18" fmla="*/ 5204307 w 8349155"/>
                <a:gd name="connsiteY18" fmla="*/ 442524 h 442524"/>
                <a:gd name="connsiteX19" fmla="*/ 4759018 w 8349155"/>
                <a:gd name="connsiteY19" fmla="*/ 442524 h 442524"/>
                <a:gd name="connsiteX20" fmla="*/ 3896272 w 8349155"/>
                <a:gd name="connsiteY20" fmla="*/ 442524 h 442524"/>
                <a:gd name="connsiteX21" fmla="*/ 3284001 w 8349155"/>
                <a:gd name="connsiteY21" fmla="*/ 442524 h 442524"/>
                <a:gd name="connsiteX22" fmla="*/ 2838713 w 8349155"/>
                <a:gd name="connsiteY22" fmla="*/ 442524 h 442524"/>
                <a:gd name="connsiteX23" fmla="*/ 1975967 w 8349155"/>
                <a:gd name="connsiteY23" fmla="*/ 442524 h 442524"/>
                <a:gd name="connsiteX24" fmla="*/ 1113221 w 8349155"/>
                <a:gd name="connsiteY24" fmla="*/ 442524 h 442524"/>
                <a:gd name="connsiteX25" fmla="*/ 0 w 8349155"/>
                <a:gd name="connsiteY25" fmla="*/ 442524 h 442524"/>
                <a:gd name="connsiteX26" fmla="*/ 0 w 8349155"/>
                <a:gd name="connsiteY26" fmla="*/ 0 h 44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349155" h="442524" fill="none" extrusionOk="0">
                  <a:moveTo>
                    <a:pt x="0" y="0"/>
                  </a:moveTo>
                  <a:cubicBezTo>
                    <a:pt x="185354" y="25417"/>
                    <a:pt x="477245" y="-7619"/>
                    <a:pt x="695763" y="0"/>
                  </a:cubicBezTo>
                  <a:cubicBezTo>
                    <a:pt x="914281" y="7619"/>
                    <a:pt x="1075126" y="-26394"/>
                    <a:pt x="1224543" y="0"/>
                  </a:cubicBezTo>
                  <a:cubicBezTo>
                    <a:pt x="1373960" y="26394"/>
                    <a:pt x="1886240" y="37421"/>
                    <a:pt x="2087289" y="0"/>
                  </a:cubicBezTo>
                  <a:cubicBezTo>
                    <a:pt x="2288338" y="-37421"/>
                    <a:pt x="2376202" y="-11664"/>
                    <a:pt x="2532577" y="0"/>
                  </a:cubicBezTo>
                  <a:cubicBezTo>
                    <a:pt x="2688952" y="11664"/>
                    <a:pt x="2858518" y="16922"/>
                    <a:pt x="3144848" y="0"/>
                  </a:cubicBezTo>
                  <a:cubicBezTo>
                    <a:pt x="3431178" y="-16922"/>
                    <a:pt x="3504335" y="17514"/>
                    <a:pt x="3673628" y="0"/>
                  </a:cubicBezTo>
                  <a:cubicBezTo>
                    <a:pt x="3842921" y="-17514"/>
                    <a:pt x="4250693" y="22613"/>
                    <a:pt x="4452883" y="0"/>
                  </a:cubicBezTo>
                  <a:cubicBezTo>
                    <a:pt x="4655073" y="-22613"/>
                    <a:pt x="5120054" y="18427"/>
                    <a:pt x="5315629" y="0"/>
                  </a:cubicBezTo>
                  <a:cubicBezTo>
                    <a:pt x="5511204" y="-18427"/>
                    <a:pt x="5932502" y="7269"/>
                    <a:pt x="6094883" y="0"/>
                  </a:cubicBezTo>
                  <a:cubicBezTo>
                    <a:pt x="6257264" y="-7269"/>
                    <a:pt x="6593987" y="8076"/>
                    <a:pt x="6874138" y="0"/>
                  </a:cubicBezTo>
                  <a:cubicBezTo>
                    <a:pt x="7154290" y="-8076"/>
                    <a:pt x="7156264" y="-14760"/>
                    <a:pt x="7319426" y="0"/>
                  </a:cubicBezTo>
                  <a:cubicBezTo>
                    <a:pt x="7482588" y="14760"/>
                    <a:pt x="8068111" y="8406"/>
                    <a:pt x="8349155" y="0"/>
                  </a:cubicBezTo>
                  <a:cubicBezTo>
                    <a:pt x="8341605" y="119026"/>
                    <a:pt x="8344184" y="321993"/>
                    <a:pt x="8349155" y="442524"/>
                  </a:cubicBezTo>
                  <a:cubicBezTo>
                    <a:pt x="8147236" y="467515"/>
                    <a:pt x="7971714" y="451871"/>
                    <a:pt x="7653392" y="442524"/>
                  </a:cubicBezTo>
                  <a:cubicBezTo>
                    <a:pt x="7335070" y="433177"/>
                    <a:pt x="7286654" y="450863"/>
                    <a:pt x="7041121" y="442524"/>
                  </a:cubicBezTo>
                  <a:cubicBezTo>
                    <a:pt x="6795588" y="434185"/>
                    <a:pt x="6722738" y="454997"/>
                    <a:pt x="6595832" y="442524"/>
                  </a:cubicBezTo>
                  <a:cubicBezTo>
                    <a:pt x="6468926" y="430051"/>
                    <a:pt x="6204737" y="425395"/>
                    <a:pt x="5983561" y="442524"/>
                  </a:cubicBezTo>
                  <a:cubicBezTo>
                    <a:pt x="5762385" y="459653"/>
                    <a:pt x="5418957" y="472814"/>
                    <a:pt x="5204307" y="442524"/>
                  </a:cubicBezTo>
                  <a:cubicBezTo>
                    <a:pt x="4989657" y="412234"/>
                    <a:pt x="4926988" y="430063"/>
                    <a:pt x="4759018" y="442524"/>
                  </a:cubicBezTo>
                  <a:cubicBezTo>
                    <a:pt x="4591048" y="454985"/>
                    <a:pt x="4146530" y="477198"/>
                    <a:pt x="3896272" y="442524"/>
                  </a:cubicBezTo>
                  <a:cubicBezTo>
                    <a:pt x="3646014" y="407850"/>
                    <a:pt x="3476849" y="461132"/>
                    <a:pt x="3284001" y="442524"/>
                  </a:cubicBezTo>
                  <a:cubicBezTo>
                    <a:pt x="3091153" y="423916"/>
                    <a:pt x="2941117" y="421539"/>
                    <a:pt x="2838713" y="442524"/>
                  </a:cubicBezTo>
                  <a:cubicBezTo>
                    <a:pt x="2736309" y="463509"/>
                    <a:pt x="2334958" y="429988"/>
                    <a:pt x="1975967" y="442524"/>
                  </a:cubicBezTo>
                  <a:cubicBezTo>
                    <a:pt x="1616976" y="455060"/>
                    <a:pt x="1410939" y="415944"/>
                    <a:pt x="1113221" y="442524"/>
                  </a:cubicBezTo>
                  <a:cubicBezTo>
                    <a:pt x="815503" y="469104"/>
                    <a:pt x="413277" y="489552"/>
                    <a:pt x="0" y="442524"/>
                  </a:cubicBezTo>
                  <a:cubicBezTo>
                    <a:pt x="-16078" y="254355"/>
                    <a:pt x="5380" y="191349"/>
                    <a:pt x="0" y="0"/>
                  </a:cubicBezTo>
                  <a:close/>
                </a:path>
                <a:path w="8349155" h="442524" stroke="0" extrusionOk="0">
                  <a:moveTo>
                    <a:pt x="0" y="0"/>
                  </a:moveTo>
                  <a:cubicBezTo>
                    <a:pt x="156739" y="-15983"/>
                    <a:pt x="500786" y="-17328"/>
                    <a:pt x="695763" y="0"/>
                  </a:cubicBezTo>
                  <a:cubicBezTo>
                    <a:pt x="890740" y="17328"/>
                    <a:pt x="1096963" y="-10151"/>
                    <a:pt x="1391526" y="0"/>
                  </a:cubicBezTo>
                  <a:cubicBezTo>
                    <a:pt x="1686089" y="10151"/>
                    <a:pt x="2016379" y="41414"/>
                    <a:pt x="2254272" y="0"/>
                  </a:cubicBezTo>
                  <a:cubicBezTo>
                    <a:pt x="2492165" y="-41414"/>
                    <a:pt x="2548190" y="11544"/>
                    <a:pt x="2699560" y="0"/>
                  </a:cubicBezTo>
                  <a:cubicBezTo>
                    <a:pt x="2850930" y="-11544"/>
                    <a:pt x="3194655" y="19839"/>
                    <a:pt x="3395323" y="0"/>
                  </a:cubicBezTo>
                  <a:cubicBezTo>
                    <a:pt x="3595991" y="-19839"/>
                    <a:pt x="4001265" y="12268"/>
                    <a:pt x="4258069" y="0"/>
                  </a:cubicBezTo>
                  <a:cubicBezTo>
                    <a:pt x="4514873" y="-12268"/>
                    <a:pt x="4734959" y="-3035"/>
                    <a:pt x="4870340" y="0"/>
                  </a:cubicBezTo>
                  <a:cubicBezTo>
                    <a:pt x="5005721" y="3035"/>
                    <a:pt x="5249643" y="14305"/>
                    <a:pt x="5566103" y="0"/>
                  </a:cubicBezTo>
                  <a:cubicBezTo>
                    <a:pt x="5882563" y="-14305"/>
                    <a:pt x="6222476" y="-29198"/>
                    <a:pt x="6428849" y="0"/>
                  </a:cubicBezTo>
                  <a:cubicBezTo>
                    <a:pt x="6635222" y="29198"/>
                    <a:pt x="6831020" y="33469"/>
                    <a:pt x="7124612" y="0"/>
                  </a:cubicBezTo>
                  <a:cubicBezTo>
                    <a:pt x="7418204" y="-33469"/>
                    <a:pt x="7491295" y="-17015"/>
                    <a:pt x="7653392" y="0"/>
                  </a:cubicBezTo>
                  <a:cubicBezTo>
                    <a:pt x="7815489" y="17015"/>
                    <a:pt x="8205783" y="26963"/>
                    <a:pt x="8349155" y="0"/>
                  </a:cubicBezTo>
                  <a:cubicBezTo>
                    <a:pt x="8329120" y="117323"/>
                    <a:pt x="8369001" y="283917"/>
                    <a:pt x="8349155" y="442524"/>
                  </a:cubicBezTo>
                  <a:cubicBezTo>
                    <a:pt x="8127728" y="437683"/>
                    <a:pt x="7975670" y="439540"/>
                    <a:pt x="7736884" y="442524"/>
                  </a:cubicBezTo>
                  <a:cubicBezTo>
                    <a:pt x="7498098" y="445508"/>
                    <a:pt x="7335159" y="455537"/>
                    <a:pt x="7124612" y="442524"/>
                  </a:cubicBezTo>
                  <a:cubicBezTo>
                    <a:pt x="6914065" y="429511"/>
                    <a:pt x="6800255" y="463195"/>
                    <a:pt x="6512341" y="442524"/>
                  </a:cubicBezTo>
                  <a:cubicBezTo>
                    <a:pt x="6224427" y="421853"/>
                    <a:pt x="6168795" y="461838"/>
                    <a:pt x="6067053" y="442524"/>
                  </a:cubicBezTo>
                  <a:cubicBezTo>
                    <a:pt x="5965311" y="423210"/>
                    <a:pt x="5698361" y="429073"/>
                    <a:pt x="5538273" y="442524"/>
                  </a:cubicBezTo>
                  <a:cubicBezTo>
                    <a:pt x="5378185" y="455975"/>
                    <a:pt x="5263598" y="422739"/>
                    <a:pt x="5092985" y="442524"/>
                  </a:cubicBezTo>
                  <a:cubicBezTo>
                    <a:pt x="4922372" y="462309"/>
                    <a:pt x="4676416" y="467160"/>
                    <a:pt x="4397222" y="442524"/>
                  </a:cubicBezTo>
                  <a:cubicBezTo>
                    <a:pt x="4118028" y="417888"/>
                    <a:pt x="4000957" y="429881"/>
                    <a:pt x="3701459" y="442524"/>
                  </a:cubicBezTo>
                  <a:cubicBezTo>
                    <a:pt x="3401961" y="455167"/>
                    <a:pt x="3307948" y="410055"/>
                    <a:pt x="2922204" y="442524"/>
                  </a:cubicBezTo>
                  <a:cubicBezTo>
                    <a:pt x="2536460" y="474993"/>
                    <a:pt x="2629333" y="444397"/>
                    <a:pt x="2393424" y="442524"/>
                  </a:cubicBezTo>
                  <a:cubicBezTo>
                    <a:pt x="2157515" y="440651"/>
                    <a:pt x="1912317" y="440300"/>
                    <a:pt x="1697662" y="442524"/>
                  </a:cubicBezTo>
                  <a:cubicBezTo>
                    <a:pt x="1483007" y="444748"/>
                    <a:pt x="1190451" y="462983"/>
                    <a:pt x="834916" y="442524"/>
                  </a:cubicBezTo>
                  <a:cubicBezTo>
                    <a:pt x="479381" y="422065"/>
                    <a:pt x="290495" y="409505"/>
                    <a:pt x="0" y="442524"/>
                  </a:cubicBezTo>
                  <a:cubicBezTo>
                    <a:pt x="-10290" y="225296"/>
                    <a:pt x="8086" y="154848"/>
                    <a:pt x="0" y="0"/>
                  </a:cubicBez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1075500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th-TH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รายงานนี้สามารถเรียกดูข้อมูลได้ว่าต้องการดูข้อมูลอะไรบ้าง เรียกดูได้สูงสุด 9 </a:t>
              </a:r>
              <a:r>
                <a:rPr lang="en-US" sz="230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Column 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</a:t>
              </a:r>
              <a:r>
                <a:rPr lang="th-TH" sz="230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th-TH" sz="23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694FE-9649-45E6-A57F-6B20C50237B3}"/>
                </a:ext>
              </a:extLst>
            </p:cNvPr>
            <p:cNvSpPr/>
            <p:nvPr/>
          </p:nvSpPr>
          <p:spPr>
            <a:xfrm>
              <a:off x="5501518" y="3564087"/>
              <a:ext cx="1084527" cy="224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16107A-8B42-45F8-B74A-A5FF589CB088}"/>
                </a:ext>
              </a:extLst>
            </p:cNvPr>
            <p:cNvSpPr/>
            <p:nvPr/>
          </p:nvSpPr>
          <p:spPr>
            <a:xfrm>
              <a:off x="5154899" y="2479504"/>
              <a:ext cx="1894332" cy="306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62388C-E2D6-4B88-9E9B-7E6F7DEB4AD2}"/>
                </a:ext>
              </a:extLst>
            </p:cNvPr>
            <p:cNvSpPr/>
            <p:nvPr/>
          </p:nvSpPr>
          <p:spPr>
            <a:xfrm>
              <a:off x="1226477" y="4372270"/>
              <a:ext cx="9423051" cy="47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A68449-8978-4A56-8866-FD9FBD1A7F44}"/>
                </a:ext>
              </a:extLst>
            </p:cNvPr>
            <p:cNvSpPr txBox="1"/>
            <p:nvPr/>
          </p:nvSpPr>
          <p:spPr>
            <a:xfrm>
              <a:off x="6677891" y="3480957"/>
              <a:ext cx="142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</a:t>
              </a:r>
              <a:r>
                <a:rPr lang="th-TH" sz="20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ที่กรองไว้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77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F07B9616-19F9-4F31-9CD2-88C8B31482BB}"/>
              </a:ext>
            </a:extLst>
          </p:cNvPr>
          <p:cNvSpPr/>
          <p:nvPr/>
        </p:nvSpPr>
        <p:spPr>
          <a:xfrm>
            <a:off x="7610764" y="2677189"/>
            <a:ext cx="193963" cy="32766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0CC751-F6D3-4FF6-9038-E82353B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87</a:t>
            </a:fld>
            <a:endParaRPr lang="th-T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CC1B9-9B45-4633-81C8-0E2CE7FE6704}"/>
              </a:ext>
            </a:extLst>
          </p:cNvPr>
          <p:cNvGrpSpPr/>
          <p:nvPr/>
        </p:nvGrpSpPr>
        <p:grpSpPr>
          <a:xfrm>
            <a:off x="665017" y="394433"/>
            <a:ext cx="11065166" cy="6154149"/>
            <a:chOff x="683489" y="320546"/>
            <a:chExt cx="10821772" cy="598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25FC59-ACF2-42F5-A3D0-9B429E99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89" y="1721097"/>
              <a:ext cx="10821772" cy="45821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rnd">
              <a:solidFill>
                <a:srgbClr val="CCECFF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1F295E-9B2A-48F2-91AD-392E9BBEAD69}"/>
                </a:ext>
              </a:extLst>
            </p:cNvPr>
            <p:cNvSpPr/>
            <p:nvPr/>
          </p:nvSpPr>
          <p:spPr>
            <a:xfrm>
              <a:off x="5143433" y="2704679"/>
              <a:ext cx="4559051" cy="1789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4D1E93-F473-4F0B-8AF7-706D6744209F}"/>
                </a:ext>
              </a:extLst>
            </p:cNvPr>
            <p:cNvSpPr txBox="1"/>
            <p:nvPr/>
          </p:nvSpPr>
          <p:spPr>
            <a:xfrm>
              <a:off x="6729782" y="2776340"/>
              <a:ext cx="2756054" cy="446276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0000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ค้นหาทรัพย์สินรายการที่จะขาย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F5ACA-96C6-4208-801F-5665739DB453}"/>
                </a:ext>
              </a:extLst>
            </p:cNvPr>
            <p:cNvSpPr txBox="1"/>
            <p:nvPr/>
          </p:nvSpPr>
          <p:spPr>
            <a:xfrm>
              <a:off x="2600625" y="1024073"/>
              <a:ext cx="6411937" cy="446276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 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Menu      Asset Disposal Entry      Search </a:t>
              </a:r>
              <a:endParaRPr lang="th-TH" sz="2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0D6BE67-8330-4665-8B7B-45384840CF6E}"/>
                </a:ext>
              </a:extLst>
            </p:cNvPr>
            <p:cNvSpPr/>
            <p:nvPr/>
          </p:nvSpPr>
          <p:spPr>
            <a:xfrm>
              <a:off x="4494904" y="1125292"/>
              <a:ext cx="287576" cy="20664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DF3CFDC-4F7D-4640-8671-2EF9FFA20697}"/>
                </a:ext>
              </a:extLst>
            </p:cNvPr>
            <p:cNvSpPr/>
            <p:nvPr/>
          </p:nvSpPr>
          <p:spPr>
            <a:xfrm>
              <a:off x="7296753" y="1117255"/>
              <a:ext cx="287576" cy="21468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FE1730-306A-4C10-85A7-CB0370DB12CF}"/>
                </a:ext>
              </a:extLst>
            </p:cNvPr>
            <p:cNvSpPr/>
            <p:nvPr/>
          </p:nvSpPr>
          <p:spPr>
            <a:xfrm>
              <a:off x="683489" y="2309886"/>
              <a:ext cx="1331116" cy="333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6E5A51-484F-4D11-810C-39BD860CE464}"/>
                </a:ext>
              </a:extLst>
            </p:cNvPr>
            <p:cNvSpPr/>
            <p:nvPr/>
          </p:nvSpPr>
          <p:spPr>
            <a:xfrm>
              <a:off x="3346981" y="2689077"/>
              <a:ext cx="1641966" cy="275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2FF348-9204-4FDC-8291-EA2D5ACD6172}"/>
                </a:ext>
              </a:extLst>
            </p:cNvPr>
            <p:cNvSpPr txBox="1"/>
            <p:nvPr/>
          </p:nvSpPr>
          <p:spPr>
            <a:xfrm>
              <a:off x="1958873" y="320546"/>
              <a:ext cx="7848146" cy="583447"/>
            </a:xfrm>
            <a:custGeom>
              <a:avLst/>
              <a:gdLst>
                <a:gd name="connsiteX0" fmla="*/ 0 w 7848146"/>
                <a:gd name="connsiteY0" fmla="*/ 0 h 583447"/>
                <a:gd name="connsiteX1" fmla="*/ 7848146 w 7848146"/>
                <a:gd name="connsiteY1" fmla="*/ 0 h 583447"/>
                <a:gd name="connsiteX2" fmla="*/ 7848146 w 7848146"/>
                <a:gd name="connsiteY2" fmla="*/ 583447 h 583447"/>
                <a:gd name="connsiteX3" fmla="*/ 0 w 7848146"/>
                <a:gd name="connsiteY3" fmla="*/ 583447 h 583447"/>
                <a:gd name="connsiteX4" fmla="*/ 0 w 7848146"/>
                <a:gd name="connsiteY4" fmla="*/ 0 h 58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146" h="583447" fill="none" extrusionOk="0">
                  <a:moveTo>
                    <a:pt x="0" y="0"/>
                  </a:moveTo>
                  <a:cubicBezTo>
                    <a:pt x="3192772" y="10639"/>
                    <a:pt x="5281186" y="-41630"/>
                    <a:pt x="7848146" y="0"/>
                  </a:cubicBezTo>
                  <a:cubicBezTo>
                    <a:pt x="7886887" y="126211"/>
                    <a:pt x="7850168" y="498483"/>
                    <a:pt x="7848146" y="583447"/>
                  </a:cubicBezTo>
                  <a:cubicBezTo>
                    <a:pt x="6329995" y="639801"/>
                    <a:pt x="2018596" y="427354"/>
                    <a:pt x="0" y="583447"/>
                  </a:cubicBezTo>
                  <a:cubicBezTo>
                    <a:pt x="-5386" y="405211"/>
                    <a:pt x="-23028" y="125769"/>
                    <a:pt x="0" y="0"/>
                  </a:cubicBezTo>
                  <a:close/>
                </a:path>
                <a:path w="7848146" h="583447" stroke="0" extrusionOk="0">
                  <a:moveTo>
                    <a:pt x="0" y="0"/>
                  </a:moveTo>
                  <a:cubicBezTo>
                    <a:pt x="1562499" y="-139618"/>
                    <a:pt x="4438869" y="-50471"/>
                    <a:pt x="7848146" y="0"/>
                  </a:cubicBezTo>
                  <a:cubicBezTo>
                    <a:pt x="7892601" y="262775"/>
                    <a:pt x="7888494" y="333252"/>
                    <a:pt x="7848146" y="583447"/>
                  </a:cubicBezTo>
                  <a:cubicBezTo>
                    <a:pt x="5837986" y="456909"/>
                    <a:pt x="1709512" y="533863"/>
                    <a:pt x="0" y="583447"/>
                  </a:cubicBezTo>
                  <a:cubicBezTo>
                    <a:pt x="6977" y="518091"/>
                    <a:pt x="-10725" y="19746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81D9A-BBEE-40E4-855A-625CE77C91B8}"/>
                </a:ext>
              </a:extLst>
            </p:cNvPr>
            <p:cNvSpPr/>
            <p:nvPr/>
          </p:nvSpPr>
          <p:spPr>
            <a:xfrm>
              <a:off x="1140998" y="2676006"/>
              <a:ext cx="274221" cy="29919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3950F2-3057-45C3-985F-AA2855814928}"/>
                </a:ext>
              </a:extLst>
            </p:cNvPr>
            <p:cNvSpPr/>
            <p:nvPr/>
          </p:nvSpPr>
          <p:spPr>
            <a:xfrm>
              <a:off x="3586011" y="3004849"/>
              <a:ext cx="274221" cy="299198"/>
            </a:xfrm>
            <a:prstGeom prst="ellipse">
              <a:avLst/>
            </a:prstGeom>
            <a:solidFill>
              <a:srgbClr val="FF99C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dirty="0">
                <a:solidFill>
                  <a:schemeClr val="bg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34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D49803-7176-4DBF-A033-9375077E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88</a:t>
            </a:fld>
            <a:endParaRPr lang="th-TH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91C49A-75B5-439E-B7B2-E1F2D63385D9}"/>
              </a:ext>
            </a:extLst>
          </p:cNvPr>
          <p:cNvGrpSpPr/>
          <p:nvPr/>
        </p:nvGrpSpPr>
        <p:grpSpPr>
          <a:xfrm>
            <a:off x="638363" y="357490"/>
            <a:ext cx="10999991" cy="6098729"/>
            <a:chOff x="638363" y="329782"/>
            <a:chExt cx="10999991" cy="5849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B4B33B-CA4E-4F15-B832-E15003774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781" y="1172193"/>
              <a:ext cx="10982573" cy="5007486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BFC2F2-43BD-4417-B490-CB4F7B86B404}"/>
                </a:ext>
              </a:extLst>
            </p:cNvPr>
            <p:cNvSpPr/>
            <p:nvPr/>
          </p:nvSpPr>
          <p:spPr>
            <a:xfrm>
              <a:off x="3388698" y="2009699"/>
              <a:ext cx="4494674" cy="1181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3C547B-6EA0-4D27-86E5-94DD9C08C82F}"/>
                </a:ext>
              </a:extLst>
            </p:cNvPr>
            <p:cNvSpPr/>
            <p:nvPr/>
          </p:nvSpPr>
          <p:spPr>
            <a:xfrm>
              <a:off x="929306" y="1582925"/>
              <a:ext cx="1016066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D46F53-FC7C-461A-BD60-28E5D9A389F2}"/>
                </a:ext>
              </a:extLst>
            </p:cNvPr>
            <p:cNvSpPr txBox="1"/>
            <p:nvPr/>
          </p:nvSpPr>
          <p:spPr>
            <a:xfrm>
              <a:off x="836833" y="2457686"/>
              <a:ext cx="1693076" cy="280076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เลือกคำสั่ง</a:t>
              </a:r>
            </a:p>
            <a:p>
              <a:pPr algn="ctr"/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1.New</a:t>
              </a:r>
            </a:p>
            <a:p>
              <a:pPr algn="ctr"/>
              <a:endParaRPr lang="en-US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2.New Disposal</a:t>
              </a:r>
            </a:p>
            <a:p>
              <a:pPr algn="r"/>
              <a:endParaRPr lang="en-US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200" dirty="0">
                  <a:solidFill>
                    <a:srgbClr val="0000FF"/>
                  </a:solidFill>
                  <a:highlight>
                    <a:srgbClr val="CCEC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3.Tab Summary</a:t>
              </a:r>
              <a:endParaRPr lang="th-TH" sz="2200" dirty="0">
                <a:solidFill>
                  <a:srgbClr val="0000FF"/>
                </a:solidFill>
                <a:highlight>
                  <a:srgbClr val="CCEC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1824DF6-7A15-4BBE-81D4-FFFC45F423D1}"/>
                </a:ext>
              </a:extLst>
            </p:cNvPr>
            <p:cNvSpPr/>
            <p:nvPr/>
          </p:nvSpPr>
          <p:spPr>
            <a:xfrm>
              <a:off x="1532668" y="2904019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DE1FA68-CFC6-4465-BD49-BDC966D2BCD0}"/>
                </a:ext>
              </a:extLst>
            </p:cNvPr>
            <p:cNvSpPr/>
            <p:nvPr/>
          </p:nvSpPr>
          <p:spPr>
            <a:xfrm>
              <a:off x="1523414" y="3567411"/>
              <a:ext cx="266348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7597C5-54CC-49A3-B29C-5CF39D1BC81A}"/>
                </a:ext>
              </a:extLst>
            </p:cNvPr>
            <p:cNvSpPr/>
            <p:nvPr/>
          </p:nvSpPr>
          <p:spPr>
            <a:xfrm>
              <a:off x="9200107" y="2009699"/>
              <a:ext cx="2016890" cy="2866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8E0564-AB7D-4CBD-9E0F-D9FB2562EBBF}"/>
                </a:ext>
              </a:extLst>
            </p:cNvPr>
            <p:cNvSpPr txBox="1"/>
            <p:nvPr/>
          </p:nvSpPr>
          <p:spPr>
            <a:xfrm>
              <a:off x="4222985" y="1658297"/>
              <a:ext cx="277553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รายการทรัพย์สินที่จะ </a:t>
              </a:r>
              <a:r>
                <a:rPr lang="en-US" sz="19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  <a:endParaRPr lang="th-TH" sz="1900" dirty="0">
                <a:solidFill>
                  <a:srgbClr val="FF0000"/>
                </a:solidFill>
                <a:highlight>
                  <a:srgbClr val="FFFF00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951D4DCA-79F0-4B32-B466-58989B66D060}"/>
                </a:ext>
              </a:extLst>
            </p:cNvPr>
            <p:cNvSpPr/>
            <p:nvPr/>
          </p:nvSpPr>
          <p:spPr>
            <a:xfrm>
              <a:off x="6214074" y="2016765"/>
              <a:ext cx="173832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01B32-3C1A-4898-84D8-32985E31597B}"/>
                </a:ext>
              </a:extLst>
            </p:cNvPr>
            <p:cNvSpPr txBox="1"/>
            <p:nvPr/>
          </p:nvSpPr>
          <p:spPr>
            <a:xfrm>
              <a:off x="9283456" y="2628016"/>
              <a:ext cx="1910169" cy="64633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แล้ว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Status </a:t>
              </a:r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จะเปลี่ยนเป็น 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Active</a:t>
              </a:r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67029CF-376B-4D34-847A-01112354AED7}"/>
                </a:ext>
              </a:extLst>
            </p:cNvPr>
            <p:cNvSpPr/>
            <p:nvPr/>
          </p:nvSpPr>
          <p:spPr>
            <a:xfrm>
              <a:off x="10203042" y="2323217"/>
              <a:ext cx="218164" cy="286622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17D6F5E-9629-4974-9D71-4A20026A2826}"/>
                </a:ext>
              </a:extLst>
            </p:cNvPr>
            <p:cNvSpPr/>
            <p:nvPr/>
          </p:nvSpPr>
          <p:spPr>
            <a:xfrm>
              <a:off x="1528600" y="4212871"/>
              <a:ext cx="292982" cy="234978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5C143B-3B67-4115-9169-81B0B73862F0}"/>
                </a:ext>
              </a:extLst>
            </p:cNvPr>
            <p:cNvSpPr/>
            <p:nvPr/>
          </p:nvSpPr>
          <p:spPr>
            <a:xfrm>
              <a:off x="2811639" y="1732776"/>
              <a:ext cx="910586" cy="226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9104E5-F41B-4872-B34E-6384E91D146E}"/>
                </a:ext>
              </a:extLst>
            </p:cNvPr>
            <p:cNvSpPr txBox="1"/>
            <p:nvPr/>
          </p:nvSpPr>
          <p:spPr>
            <a:xfrm>
              <a:off x="2968984" y="329782"/>
              <a:ext cx="7154072" cy="575677"/>
            </a:xfrm>
            <a:custGeom>
              <a:avLst/>
              <a:gdLst>
                <a:gd name="connsiteX0" fmla="*/ 0 w 7154072"/>
                <a:gd name="connsiteY0" fmla="*/ 0 h 575677"/>
                <a:gd name="connsiteX1" fmla="*/ 7154072 w 7154072"/>
                <a:gd name="connsiteY1" fmla="*/ 0 h 575677"/>
                <a:gd name="connsiteX2" fmla="*/ 7154072 w 7154072"/>
                <a:gd name="connsiteY2" fmla="*/ 575677 h 575677"/>
                <a:gd name="connsiteX3" fmla="*/ 0 w 7154072"/>
                <a:gd name="connsiteY3" fmla="*/ 575677 h 575677"/>
                <a:gd name="connsiteX4" fmla="*/ 0 w 7154072"/>
                <a:gd name="connsiteY4" fmla="*/ 0 h 57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072" h="575677" fill="none" extrusionOk="0">
                  <a:moveTo>
                    <a:pt x="0" y="0"/>
                  </a:moveTo>
                  <a:cubicBezTo>
                    <a:pt x="935746" y="10639"/>
                    <a:pt x="3657679" y="-41630"/>
                    <a:pt x="7154072" y="0"/>
                  </a:cubicBezTo>
                  <a:cubicBezTo>
                    <a:pt x="7139163" y="188025"/>
                    <a:pt x="7102478" y="309078"/>
                    <a:pt x="7154072" y="575677"/>
                  </a:cubicBezTo>
                  <a:cubicBezTo>
                    <a:pt x="4209040" y="632031"/>
                    <a:pt x="808789" y="419584"/>
                    <a:pt x="0" y="575677"/>
                  </a:cubicBezTo>
                  <a:cubicBezTo>
                    <a:pt x="2678" y="359092"/>
                    <a:pt x="28516" y="162667"/>
                    <a:pt x="0" y="0"/>
                  </a:cubicBezTo>
                  <a:close/>
                </a:path>
                <a:path w="7154072" h="575677" stroke="0" extrusionOk="0">
                  <a:moveTo>
                    <a:pt x="0" y="0"/>
                  </a:moveTo>
                  <a:cubicBezTo>
                    <a:pt x="1587857" y="-139618"/>
                    <a:pt x="6207085" y="-50471"/>
                    <a:pt x="7154072" y="0"/>
                  </a:cubicBezTo>
                  <a:cubicBezTo>
                    <a:pt x="7192685" y="241974"/>
                    <a:pt x="7108733" y="476765"/>
                    <a:pt x="7154072" y="575677"/>
                  </a:cubicBezTo>
                  <a:cubicBezTo>
                    <a:pt x="5011591" y="449139"/>
                    <a:pt x="3402233" y="526093"/>
                    <a:pt x="0" y="575677"/>
                  </a:cubicBezTo>
                  <a:cubicBezTo>
                    <a:pt x="7795" y="494938"/>
                    <a:pt x="25681" y="198939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D6A863-B0D1-4D70-9C54-890E745E1197}"/>
                </a:ext>
              </a:extLst>
            </p:cNvPr>
            <p:cNvSpPr/>
            <p:nvPr/>
          </p:nvSpPr>
          <p:spPr>
            <a:xfrm>
              <a:off x="638363" y="1365872"/>
              <a:ext cx="192911" cy="227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2997C1-F000-4BB0-8F03-8539450A3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993" y="1016000"/>
              <a:ext cx="347334" cy="349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AA7007-06EE-4E04-AEAA-08970D8FC5E2}"/>
                </a:ext>
              </a:extLst>
            </p:cNvPr>
            <p:cNvSpPr/>
            <p:nvPr/>
          </p:nvSpPr>
          <p:spPr>
            <a:xfrm>
              <a:off x="1175324" y="699853"/>
              <a:ext cx="1012977" cy="298626"/>
            </a:xfrm>
            <a:prstGeom prst="ellipse">
              <a:avLst/>
            </a:prstGeom>
            <a:solidFill>
              <a:srgbClr val="92D05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 New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F615D8-6940-463B-B050-68B3C322BBC7}"/>
                </a:ext>
              </a:extLst>
            </p:cNvPr>
            <p:cNvSpPr/>
            <p:nvPr/>
          </p:nvSpPr>
          <p:spPr>
            <a:xfrm>
              <a:off x="1987987" y="1593528"/>
              <a:ext cx="322892" cy="298626"/>
            </a:xfrm>
            <a:prstGeom prst="ellipse">
              <a:avLst/>
            </a:prstGeom>
            <a:solidFill>
              <a:srgbClr val="FFEFFF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59E467-7E1D-4C00-87B5-11C831B086D3}"/>
                </a:ext>
              </a:extLst>
            </p:cNvPr>
            <p:cNvSpPr/>
            <p:nvPr/>
          </p:nvSpPr>
          <p:spPr>
            <a:xfrm>
              <a:off x="2913567" y="2013780"/>
              <a:ext cx="406095" cy="2986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126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FDDE7A-846F-46BC-B5FE-82ADEB01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89</a:t>
            </a:fld>
            <a:endParaRPr lang="th-TH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97651D-276E-4C00-81C7-1B66EA2B2A69}"/>
              </a:ext>
            </a:extLst>
          </p:cNvPr>
          <p:cNvGrpSpPr/>
          <p:nvPr/>
        </p:nvGrpSpPr>
        <p:grpSpPr>
          <a:xfrm>
            <a:off x="685822" y="335998"/>
            <a:ext cx="10949659" cy="6094385"/>
            <a:chOff x="621170" y="308290"/>
            <a:chExt cx="10949659" cy="6094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61B193-B3DD-42F1-9C6F-2CC8FF0A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210" y="1261830"/>
              <a:ext cx="10943619" cy="5140845"/>
            </a:xfrm>
            <a:prstGeom prst="rect">
              <a:avLst/>
            </a:prstGeom>
            <a:solidFill>
              <a:srgbClr val="CCFFCC"/>
            </a:solidFill>
            <a:ln w="88900" cap="sq">
              <a:solidFill>
                <a:srgbClr val="E1F4FF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62103D-25D4-49C6-B20A-8207C1633672}"/>
                </a:ext>
              </a:extLst>
            </p:cNvPr>
            <p:cNvSpPr/>
            <p:nvPr/>
          </p:nvSpPr>
          <p:spPr>
            <a:xfrm>
              <a:off x="621170" y="1702216"/>
              <a:ext cx="1848821" cy="6989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A34B76-9043-40A7-95EB-F09E82645841}"/>
                </a:ext>
              </a:extLst>
            </p:cNvPr>
            <p:cNvSpPr/>
            <p:nvPr/>
          </p:nvSpPr>
          <p:spPr>
            <a:xfrm>
              <a:off x="3468477" y="1831438"/>
              <a:ext cx="3039676" cy="1453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B56067-D815-4EE6-BE21-CDC980DF3DC3}"/>
                </a:ext>
              </a:extLst>
            </p:cNvPr>
            <p:cNvSpPr txBox="1"/>
            <p:nvPr/>
          </p:nvSpPr>
          <p:spPr>
            <a:xfrm>
              <a:off x="756310" y="2907694"/>
              <a:ext cx="1713682" cy="2308324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ขั้นตอน </a:t>
              </a:r>
              <a:r>
                <a:rPr lang="en-US" sz="1800" u="sng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Disposal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New Disposal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2. รายละเอียดการ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ขายทรัพย์สิน</a:t>
              </a:r>
            </a:p>
            <a:p>
              <a:r>
                <a:rPr lang="th-TH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3.</a:t>
              </a:r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Ready To Post</a:t>
              </a:r>
            </a:p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</a:t>
              </a:r>
            </a:p>
            <a:p>
              <a:endParaRPr lang="th-TH" sz="18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6CF5F3-FB00-41CA-9CC4-D6AAB8CB0325}"/>
                </a:ext>
              </a:extLst>
            </p:cNvPr>
            <p:cNvSpPr/>
            <p:nvPr/>
          </p:nvSpPr>
          <p:spPr>
            <a:xfrm>
              <a:off x="9229293" y="2420163"/>
              <a:ext cx="1947616" cy="294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06BB564E-245C-4FBB-93F6-EB5B14938BC8}"/>
                </a:ext>
              </a:extLst>
            </p:cNvPr>
            <p:cNvSpPr/>
            <p:nvPr/>
          </p:nvSpPr>
          <p:spPr>
            <a:xfrm>
              <a:off x="1549536" y="3269887"/>
              <a:ext cx="212236" cy="21705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ED5EEB-B1BD-4AD9-B5B0-CE641FDCB4F1}"/>
                </a:ext>
              </a:extLst>
            </p:cNvPr>
            <p:cNvSpPr txBox="1"/>
            <p:nvPr/>
          </p:nvSpPr>
          <p:spPr>
            <a:xfrm>
              <a:off x="6498918" y="2294825"/>
              <a:ext cx="128817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วันที่ขายทรัพย์สิน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CE5EE8-F7E3-48D4-B835-AADF980E6092}"/>
                </a:ext>
              </a:extLst>
            </p:cNvPr>
            <p:cNvSpPr txBox="1"/>
            <p:nvPr/>
          </p:nvSpPr>
          <p:spPr>
            <a:xfrm>
              <a:off x="6489279" y="2596209"/>
              <a:ext cx="2182557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E1F4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ระบบดึงราคาต้นทุนมี่ใส่ไว้มาให้</a:t>
              </a:r>
              <a:endParaRPr lang="th-TH" sz="1700" dirty="0">
                <a:highlight>
                  <a:srgbClr val="E1F4FF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267D2D-0B73-409A-9196-4F174E4FDC4F}"/>
                </a:ext>
              </a:extLst>
            </p:cNvPr>
            <p:cNvSpPr txBox="1"/>
            <p:nvPr/>
          </p:nvSpPr>
          <p:spPr>
            <a:xfrm>
              <a:off x="6489761" y="3003850"/>
              <a:ext cx="2182076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EFFF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ราคาขาย/(ตัดจำหน่ายใส่ 0 บาท)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5BFD32-678B-45E6-B1F7-B9558A3A52A2}"/>
                </a:ext>
              </a:extLst>
            </p:cNvPr>
            <p:cNvSpPr txBox="1"/>
            <p:nvPr/>
          </p:nvSpPr>
          <p:spPr>
            <a:xfrm>
              <a:off x="6462205" y="1759748"/>
              <a:ext cx="5050669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ประภท / ตอน </a:t>
              </a:r>
              <a:r>
                <a:rPr lang="en-US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Add </a:t>
              </a:r>
              <a:r>
                <a:rPr lang="th-TH" sz="17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ใช้ประเภทไหน ตอนขายต้องใช้ประเภทเดียวกัน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1EF816-15C3-4663-A52B-DD3097643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448" y="1940533"/>
              <a:ext cx="594639" cy="29154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D5C0C3-D0B7-44AF-A3AB-51D13678A849}"/>
                </a:ext>
              </a:extLst>
            </p:cNvPr>
            <p:cNvSpPr txBox="1"/>
            <p:nvPr/>
          </p:nvSpPr>
          <p:spPr>
            <a:xfrm>
              <a:off x="2764641" y="308290"/>
              <a:ext cx="7365794" cy="600164"/>
            </a:xfrm>
            <a:custGeom>
              <a:avLst/>
              <a:gdLst>
                <a:gd name="connsiteX0" fmla="*/ 0 w 7365794"/>
                <a:gd name="connsiteY0" fmla="*/ 0 h 600164"/>
                <a:gd name="connsiteX1" fmla="*/ 7365794 w 7365794"/>
                <a:gd name="connsiteY1" fmla="*/ 0 h 600164"/>
                <a:gd name="connsiteX2" fmla="*/ 7365794 w 7365794"/>
                <a:gd name="connsiteY2" fmla="*/ 600164 h 600164"/>
                <a:gd name="connsiteX3" fmla="*/ 0 w 7365794"/>
                <a:gd name="connsiteY3" fmla="*/ 600164 h 600164"/>
                <a:gd name="connsiteX4" fmla="*/ 0 w 7365794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5794" h="600164" fill="none" extrusionOk="0">
                  <a:moveTo>
                    <a:pt x="0" y="0"/>
                  </a:moveTo>
                  <a:cubicBezTo>
                    <a:pt x="954174" y="10639"/>
                    <a:pt x="5475862" y="-41630"/>
                    <a:pt x="7365794" y="0"/>
                  </a:cubicBezTo>
                  <a:cubicBezTo>
                    <a:pt x="7328692" y="127719"/>
                    <a:pt x="7371884" y="519079"/>
                    <a:pt x="7365794" y="600164"/>
                  </a:cubicBezTo>
                  <a:cubicBezTo>
                    <a:pt x="4488537" y="656518"/>
                    <a:pt x="2803353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7365794" h="600164" stroke="0" extrusionOk="0">
                  <a:moveTo>
                    <a:pt x="0" y="0"/>
                  </a:moveTo>
                  <a:cubicBezTo>
                    <a:pt x="3121410" y="-139618"/>
                    <a:pt x="3972981" y="-50471"/>
                    <a:pt x="7365794" y="0"/>
                  </a:cubicBezTo>
                  <a:cubicBezTo>
                    <a:pt x="7375460" y="214126"/>
                    <a:pt x="7320200" y="499837"/>
                    <a:pt x="7365794" y="600164"/>
                  </a:cubicBezTo>
                  <a:cubicBezTo>
                    <a:pt x="5637603" y="473626"/>
                    <a:pt x="1050606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BE79DE-744F-4AEB-BF92-45E0FCE0F19C}"/>
                </a:ext>
              </a:extLst>
            </p:cNvPr>
            <p:cNvSpPr/>
            <p:nvPr/>
          </p:nvSpPr>
          <p:spPr>
            <a:xfrm>
              <a:off x="1725814" y="1802762"/>
              <a:ext cx="322892" cy="29862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9C6B63-7E78-48A9-94B2-AB8BA299051A}"/>
                </a:ext>
              </a:extLst>
            </p:cNvPr>
            <p:cNvSpPr/>
            <p:nvPr/>
          </p:nvSpPr>
          <p:spPr>
            <a:xfrm>
              <a:off x="4438218" y="1854830"/>
              <a:ext cx="487606" cy="298626"/>
            </a:xfrm>
            <a:prstGeom prst="ellipse">
              <a:avLst/>
            </a:prstGeom>
            <a:solidFill>
              <a:srgbClr val="FFFF00"/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EC343C-A982-4AE9-8946-059616F2EBE7}"/>
                </a:ext>
              </a:extLst>
            </p:cNvPr>
            <p:cNvSpPr/>
            <p:nvPr/>
          </p:nvSpPr>
          <p:spPr>
            <a:xfrm>
              <a:off x="903554" y="1466398"/>
              <a:ext cx="287918" cy="1802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D97635-4D15-4BA5-A468-C18CD0C7BF91}"/>
                </a:ext>
              </a:extLst>
            </p:cNvPr>
            <p:cNvSpPr/>
            <p:nvPr/>
          </p:nvSpPr>
          <p:spPr>
            <a:xfrm>
              <a:off x="1087300" y="747626"/>
              <a:ext cx="1277209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4. Save 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EAAE41-508D-4081-9F93-CDA4FCCB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472" y="1015974"/>
              <a:ext cx="358064" cy="448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8002A1-B8E8-4F2D-93B1-EEEA0A9E8896}"/>
                </a:ext>
              </a:extLst>
            </p:cNvPr>
            <p:cNvSpPr/>
            <p:nvPr/>
          </p:nvSpPr>
          <p:spPr>
            <a:xfrm>
              <a:off x="9855264" y="2815730"/>
              <a:ext cx="487606" cy="298626"/>
            </a:xfrm>
            <a:prstGeom prst="ellipse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D2802B-1112-4F05-B186-F535BDFE883F}"/>
              </a:ext>
            </a:extLst>
          </p:cNvPr>
          <p:cNvCxnSpPr/>
          <p:nvPr/>
        </p:nvCxnSpPr>
        <p:spPr>
          <a:xfrm>
            <a:off x="9485744" y="2650837"/>
            <a:ext cx="295734" cy="29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1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645090-7530-468A-AECA-F0DDE1289DE0}"/>
              </a:ext>
            </a:extLst>
          </p:cNvPr>
          <p:cNvGrpSpPr/>
          <p:nvPr/>
        </p:nvGrpSpPr>
        <p:grpSpPr>
          <a:xfrm>
            <a:off x="600364" y="452035"/>
            <a:ext cx="11065163" cy="6029442"/>
            <a:chOff x="972735" y="452035"/>
            <a:chExt cx="10264461" cy="6029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7C92AE-2966-4C60-BA05-EA54A223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735" y="1497100"/>
              <a:ext cx="10264461" cy="4984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7030A0"/>
              </a:solidFill>
              <a:miter lim="800000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37234A-585C-4834-855F-C1D7D0AD0B9B}"/>
                </a:ext>
              </a:extLst>
            </p:cNvPr>
            <p:cNvSpPr/>
            <p:nvPr/>
          </p:nvSpPr>
          <p:spPr>
            <a:xfrm>
              <a:off x="4320989" y="2913531"/>
              <a:ext cx="2725271" cy="14881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462FD-8B86-4A34-8E32-DDBCA64CECA0}"/>
                </a:ext>
              </a:extLst>
            </p:cNvPr>
            <p:cNvSpPr/>
            <p:nvPr/>
          </p:nvSpPr>
          <p:spPr>
            <a:xfrm>
              <a:off x="8767481" y="3068767"/>
              <a:ext cx="1739153" cy="342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6759A8-6E19-479E-8FD0-902C92C08E9C}"/>
                </a:ext>
              </a:extLst>
            </p:cNvPr>
            <p:cNvSpPr txBox="1"/>
            <p:nvPr/>
          </p:nvSpPr>
          <p:spPr>
            <a:xfrm>
              <a:off x="7117978" y="2545976"/>
              <a:ext cx="4119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เมื่อใส่ข้อมูลเสร็จแล้ว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Save     Status</a:t>
              </a:r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จะขึ้นเป็น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New</a:t>
              </a:r>
              <a:endParaRPr lang="th-TH" sz="1800" dirty="0">
                <a:solidFill>
                  <a:srgbClr val="FF0000"/>
                </a:solidFill>
                <a:highlight>
                  <a:srgbClr val="CCFFCC"/>
                </a:highlight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62B849-A8DF-4E9A-B7DD-D1995FF17B0C}"/>
                </a:ext>
              </a:extLst>
            </p:cNvPr>
            <p:cNvSpPr/>
            <p:nvPr/>
          </p:nvSpPr>
          <p:spPr>
            <a:xfrm>
              <a:off x="2808749" y="2438400"/>
              <a:ext cx="499624" cy="493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E8C40-67EB-4C67-AEFA-026E3C842A51}"/>
                </a:ext>
              </a:extLst>
            </p:cNvPr>
            <p:cNvSpPr txBox="1"/>
            <p:nvPr/>
          </p:nvSpPr>
          <p:spPr>
            <a:xfrm>
              <a:off x="4294094" y="5463048"/>
              <a:ext cx="4997885" cy="523220"/>
            </a:xfrm>
            <a:custGeom>
              <a:avLst/>
              <a:gdLst>
                <a:gd name="connsiteX0" fmla="*/ 0 w 4997885"/>
                <a:gd name="connsiteY0" fmla="*/ 0 h 523220"/>
                <a:gd name="connsiteX1" fmla="*/ 524778 w 4997885"/>
                <a:gd name="connsiteY1" fmla="*/ 0 h 523220"/>
                <a:gd name="connsiteX2" fmla="*/ 1049556 w 4997885"/>
                <a:gd name="connsiteY2" fmla="*/ 0 h 523220"/>
                <a:gd name="connsiteX3" fmla="*/ 1774249 w 4997885"/>
                <a:gd name="connsiteY3" fmla="*/ 0 h 523220"/>
                <a:gd name="connsiteX4" fmla="*/ 2498943 w 4997885"/>
                <a:gd name="connsiteY4" fmla="*/ 0 h 523220"/>
                <a:gd name="connsiteX5" fmla="*/ 3123678 w 4997885"/>
                <a:gd name="connsiteY5" fmla="*/ 0 h 523220"/>
                <a:gd name="connsiteX6" fmla="*/ 3598477 w 4997885"/>
                <a:gd name="connsiteY6" fmla="*/ 0 h 523220"/>
                <a:gd name="connsiteX7" fmla="*/ 4123255 w 4997885"/>
                <a:gd name="connsiteY7" fmla="*/ 0 h 523220"/>
                <a:gd name="connsiteX8" fmla="*/ 4997885 w 4997885"/>
                <a:gd name="connsiteY8" fmla="*/ 0 h 523220"/>
                <a:gd name="connsiteX9" fmla="*/ 4997885 w 4997885"/>
                <a:gd name="connsiteY9" fmla="*/ 523220 h 523220"/>
                <a:gd name="connsiteX10" fmla="*/ 4523086 w 4997885"/>
                <a:gd name="connsiteY10" fmla="*/ 523220 h 523220"/>
                <a:gd name="connsiteX11" fmla="*/ 3798393 w 4997885"/>
                <a:gd name="connsiteY11" fmla="*/ 523220 h 523220"/>
                <a:gd name="connsiteX12" fmla="*/ 3273615 w 4997885"/>
                <a:gd name="connsiteY12" fmla="*/ 523220 h 523220"/>
                <a:gd name="connsiteX13" fmla="*/ 2748837 w 4997885"/>
                <a:gd name="connsiteY13" fmla="*/ 523220 h 523220"/>
                <a:gd name="connsiteX14" fmla="*/ 2024143 w 4997885"/>
                <a:gd name="connsiteY14" fmla="*/ 523220 h 523220"/>
                <a:gd name="connsiteX15" fmla="*/ 1349429 w 4997885"/>
                <a:gd name="connsiteY15" fmla="*/ 523220 h 523220"/>
                <a:gd name="connsiteX16" fmla="*/ 674714 w 4997885"/>
                <a:gd name="connsiteY16" fmla="*/ 523220 h 523220"/>
                <a:gd name="connsiteX17" fmla="*/ 0 w 4997885"/>
                <a:gd name="connsiteY17" fmla="*/ 523220 h 523220"/>
                <a:gd name="connsiteX18" fmla="*/ 0 w 4997885"/>
                <a:gd name="connsiteY18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97885" h="523220" extrusionOk="0">
                  <a:moveTo>
                    <a:pt x="0" y="0"/>
                  </a:moveTo>
                  <a:cubicBezTo>
                    <a:pt x="129648" y="-1085"/>
                    <a:pt x="367134" y="16680"/>
                    <a:pt x="524778" y="0"/>
                  </a:cubicBezTo>
                  <a:cubicBezTo>
                    <a:pt x="682422" y="-16680"/>
                    <a:pt x="916176" y="20975"/>
                    <a:pt x="1049556" y="0"/>
                  </a:cubicBezTo>
                  <a:cubicBezTo>
                    <a:pt x="1182936" y="-20975"/>
                    <a:pt x="1611380" y="414"/>
                    <a:pt x="1774249" y="0"/>
                  </a:cubicBezTo>
                  <a:cubicBezTo>
                    <a:pt x="1937118" y="-414"/>
                    <a:pt x="2141476" y="-29016"/>
                    <a:pt x="2498943" y="0"/>
                  </a:cubicBezTo>
                  <a:cubicBezTo>
                    <a:pt x="2856410" y="29016"/>
                    <a:pt x="2906609" y="10708"/>
                    <a:pt x="3123678" y="0"/>
                  </a:cubicBezTo>
                  <a:cubicBezTo>
                    <a:pt x="3340747" y="-10708"/>
                    <a:pt x="3361918" y="19269"/>
                    <a:pt x="3598477" y="0"/>
                  </a:cubicBezTo>
                  <a:cubicBezTo>
                    <a:pt x="3835036" y="-19269"/>
                    <a:pt x="3883575" y="13315"/>
                    <a:pt x="4123255" y="0"/>
                  </a:cubicBezTo>
                  <a:cubicBezTo>
                    <a:pt x="4362935" y="-13315"/>
                    <a:pt x="4708951" y="25740"/>
                    <a:pt x="4997885" y="0"/>
                  </a:cubicBezTo>
                  <a:cubicBezTo>
                    <a:pt x="4985973" y="212205"/>
                    <a:pt x="5010219" y="271929"/>
                    <a:pt x="4997885" y="523220"/>
                  </a:cubicBezTo>
                  <a:cubicBezTo>
                    <a:pt x="4782862" y="524323"/>
                    <a:pt x="4732185" y="515474"/>
                    <a:pt x="4523086" y="523220"/>
                  </a:cubicBezTo>
                  <a:cubicBezTo>
                    <a:pt x="4313987" y="530966"/>
                    <a:pt x="4082064" y="500956"/>
                    <a:pt x="3798393" y="523220"/>
                  </a:cubicBezTo>
                  <a:cubicBezTo>
                    <a:pt x="3514722" y="545484"/>
                    <a:pt x="3457352" y="508348"/>
                    <a:pt x="3273615" y="523220"/>
                  </a:cubicBezTo>
                  <a:cubicBezTo>
                    <a:pt x="3089878" y="538092"/>
                    <a:pt x="2952017" y="515697"/>
                    <a:pt x="2748837" y="523220"/>
                  </a:cubicBezTo>
                  <a:cubicBezTo>
                    <a:pt x="2545657" y="530743"/>
                    <a:pt x="2303348" y="509577"/>
                    <a:pt x="2024143" y="523220"/>
                  </a:cubicBezTo>
                  <a:cubicBezTo>
                    <a:pt x="1744938" y="536863"/>
                    <a:pt x="1598013" y="555714"/>
                    <a:pt x="1349429" y="523220"/>
                  </a:cubicBezTo>
                  <a:cubicBezTo>
                    <a:pt x="1100845" y="490726"/>
                    <a:pt x="977220" y="525616"/>
                    <a:pt x="674714" y="523220"/>
                  </a:cubicBezTo>
                  <a:cubicBezTo>
                    <a:pt x="372208" y="520824"/>
                    <a:pt x="313391" y="545283"/>
                    <a:pt x="0" y="523220"/>
                  </a:cubicBezTo>
                  <a:cubicBezTo>
                    <a:pt x="-19239" y="354942"/>
                    <a:pt x="-2912" y="23464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038892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ใส่ข้อมูลในส่วน </a:t>
              </a:r>
              <a:r>
                <a:rPr lang="en-US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Detail </a:t>
              </a:r>
              <a:r>
                <a:rPr lang="th-TH" sz="2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ให้ครบถ้วน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DBFFA-E10A-458F-A671-06B6B90255E7}"/>
                </a:ext>
              </a:extLst>
            </p:cNvPr>
            <p:cNvSpPr txBox="1"/>
            <p:nvPr/>
          </p:nvSpPr>
          <p:spPr>
            <a:xfrm>
              <a:off x="2000896" y="452035"/>
              <a:ext cx="8347483" cy="630942"/>
            </a:xfrm>
            <a:custGeom>
              <a:avLst/>
              <a:gdLst>
                <a:gd name="connsiteX0" fmla="*/ 0 w 8347483"/>
                <a:gd name="connsiteY0" fmla="*/ 0 h 630942"/>
                <a:gd name="connsiteX1" fmla="*/ 8347483 w 8347483"/>
                <a:gd name="connsiteY1" fmla="*/ 0 h 630942"/>
                <a:gd name="connsiteX2" fmla="*/ 8347483 w 8347483"/>
                <a:gd name="connsiteY2" fmla="*/ 630942 h 630942"/>
                <a:gd name="connsiteX3" fmla="*/ 0 w 8347483"/>
                <a:gd name="connsiteY3" fmla="*/ 630942 h 630942"/>
                <a:gd name="connsiteX4" fmla="*/ 0 w 8347483"/>
                <a:gd name="connsiteY4" fmla="*/ 0 h 63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7483" h="630942" fill="none" extrusionOk="0">
                  <a:moveTo>
                    <a:pt x="0" y="0"/>
                  </a:moveTo>
                  <a:cubicBezTo>
                    <a:pt x="2877287" y="-33775"/>
                    <a:pt x="5948181" y="138873"/>
                    <a:pt x="8347483" y="0"/>
                  </a:cubicBezTo>
                  <a:cubicBezTo>
                    <a:pt x="8334436" y="169621"/>
                    <a:pt x="8311830" y="431136"/>
                    <a:pt x="8347483" y="630942"/>
                  </a:cubicBezTo>
                  <a:cubicBezTo>
                    <a:pt x="6818890" y="493612"/>
                    <a:pt x="3562125" y="493086"/>
                    <a:pt x="0" y="630942"/>
                  </a:cubicBezTo>
                  <a:cubicBezTo>
                    <a:pt x="51565" y="460515"/>
                    <a:pt x="26110" y="213101"/>
                    <a:pt x="0" y="0"/>
                  </a:cubicBezTo>
                  <a:close/>
                </a:path>
                <a:path w="8347483" h="630942" stroke="0" extrusionOk="0">
                  <a:moveTo>
                    <a:pt x="0" y="0"/>
                  </a:moveTo>
                  <a:cubicBezTo>
                    <a:pt x="3450446" y="-101487"/>
                    <a:pt x="5285300" y="-162162"/>
                    <a:pt x="8347483" y="0"/>
                  </a:cubicBezTo>
                  <a:cubicBezTo>
                    <a:pt x="8322014" y="209449"/>
                    <a:pt x="8346114" y="401364"/>
                    <a:pt x="8347483" y="630942"/>
                  </a:cubicBezTo>
                  <a:cubicBezTo>
                    <a:pt x="6664066" y="681007"/>
                    <a:pt x="2825633" y="472493"/>
                    <a:pt x="0" y="630942"/>
                  </a:cubicBezTo>
                  <a:cubicBezTo>
                    <a:pt x="32017" y="341275"/>
                    <a:pt x="48479" y="232118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FAP010 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การบันทึกรายการเพิ่มสินทรัพย์ (การสร้าง </a:t>
              </a:r>
              <a:r>
                <a:rPr lang="en-US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</a:t>
              </a:r>
              <a:r>
                <a:rPr lang="th-TH" sz="3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3BADC9C-AF0D-41CF-9BCE-F12143E75714}"/>
                </a:ext>
              </a:extLst>
            </p:cNvPr>
            <p:cNvSpPr/>
            <p:nvPr/>
          </p:nvSpPr>
          <p:spPr>
            <a:xfrm>
              <a:off x="8854913" y="2662517"/>
              <a:ext cx="264269" cy="10732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E30F71-8B3B-45A7-9587-FF00804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</a:t>
            </a:fld>
            <a:endParaRPr lang="th-T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B0CBFF-3F9A-42C7-A009-8B379119E865}"/>
              </a:ext>
            </a:extLst>
          </p:cNvPr>
          <p:cNvCxnSpPr/>
          <p:nvPr/>
        </p:nvCxnSpPr>
        <p:spPr>
          <a:xfrm>
            <a:off x="5458691" y="4429382"/>
            <a:ext cx="0" cy="918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18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9D71E-AB3A-44CD-ABA4-E0E7DDC8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90</a:t>
            </a:fld>
            <a:endParaRPr lang="th-T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A5FD00-767F-4014-899E-6CF22F47FC23}"/>
              </a:ext>
            </a:extLst>
          </p:cNvPr>
          <p:cNvGrpSpPr/>
          <p:nvPr/>
        </p:nvGrpSpPr>
        <p:grpSpPr>
          <a:xfrm>
            <a:off x="729675" y="392266"/>
            <a:ext cx="10889674" cy="6119370"/>
            <a:chOff x="822035" y="346086"/>
            <a:chExt cx="10692720" cy="59497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C1AB60-F463-4C50-9E83-7826AF9B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035" y="1176978"/>
              <a:ext cx="10692720" cy="5118821"/>
            </a:xfrm>
            <a:prstGeom prst="rect">
              <a:avLst/>
            </a:prstGeom>
            <a:solidFill>
              <a:srgbClr val="CCCCFF"/>
            </a:solidFill>
            <a:ln w="88900" cap="sq">
              <a:solidFill>
                <a:srgbClr val="CCECFF"/>
              </a:solidFill>
              <a:miter lim="800000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ED87CB-1B25-44C1-937B-776ADC9672E6}"/>
                </a:ext>
              </a:extLst>
            </p:cNvPr>
            <p:cNvSpPr/>
            <p:nvPr/>
          </p:nvSpPr>
          <p:spPr>
            <a:xfrm>
              <a:off x="1320800" y="1547219"/>
              <a:ext cx="2419928" cy="3522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D51BB-2C14-48C9-9A14-AD2EEAE38F3D}"/>
                </a:ext>
              </a:extLst>
            </p:cNvPr>
            <p:cNvSpPr/>
            <p:nvPr/>
          </p:nvSpPr>
          <p:spPr>
            <a:xfrm>
              <a:off x="10408576" y="1547350"/>
              <a:ext cx="374624" cy="271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C381C8-A611-4992-9AF4-A99B9394A314}"/>
                </a:ext>
              </a:extLst>
            </p:cNvPr>
            <p:cNvSpPr txBox="1"/>
            <p:nvPr/>
          </p:nvSpPr>
          <p:spPr>
            <a:xfrm>
              <a:off x="3656518" y="2258838"/>
              <a:ext cx="666438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จากวันที่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8AD5DD-6A70-4260-B97E-46992F151644}"/>
                </a:ext>
              </a:extLst>
            </p:cNvPr>
            <p:cNvSpPr txBox="1"/>
            <p:nvPr/>
          </p:nvSpPr>
          <p:spPr>
            <a:xfrm>
              <a:off x="5684374" y="2260785"/>
              <a:ext cx="666437" cy="353943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ถึงวันที่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F7AA6C-3BFD-488F-88EA-DA3A61022229}"/>
                </a:ext>
              </a:extLst>
            </p:cNvPr>
            <p:cNvSpPr txBox="1"/>
            <p:nvPr/>
          </p:nvSpPr>
          <p:spPr>
            <a:xfrm>
              <a:off x="3919542" y="1809645"/>
              <a:ext cx="2061882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เลือกเงื่อนไขที่ต้องการ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49BE1-B4E0-4BE8-B6A8-EF5C0F1B5D50}"/>
                </a:ext>
              </a:extLst>
            </p:cNvPr>
            <p:cNvSpPr txBox="1"/>
            <p:nvPr/>
          </p:nvSpPr>
          <p:spPr>
            <a:xfrm>
              <a:off x="7373058" y="3367057"/>
              <a:ext cx="1524005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Asset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ที่ขาย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CD67E-7815-40DF-A02E-A2213B62490E}"/>
                </a:ext>
              </a:extLst>
            </p:cNvPr>
            <p:cNvSpPr txBox="1"/>
            <p:nvPr/>
          </p:nvSpPr>
          <p:spPr>
            <a:xfrm>
              <a:off x="7579529" y="3824264"/>
              <a:ext cx="1613644" cy="36933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 </a:t>
              </a:r>
              <a:r>
                <a:rPr lang="th-TH" sz="1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ค่าเสื่อมราคา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2A8779-E78A-4417-A41C-0DF6E6C89594}"/>
                </a:ext>
              </a:extLst>
            </p:cNvPr>
            <p:cNvSpPr/>
            <p:nvPr/>
          </p:nvSpPr>
          <p:spPr>
            <a:xfrm>
              <a:off x="1422558" y="4684090"/>
              <a:ext cx="1030940" cy="27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438293-A953-40E9-8068-81D279656F31}"/>
                </a:ext>
              </a:extLst>
            </p:cNvPr>
            <p:cNvSpPr/>
            <p:nvPr/>
          </p:nvSpPr>
          <p:spPr>
            <a:xfrm>
              <a:off x="4051233" y="5072454"/>
              <a:ext cx="1055432" cy="353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C40CE5-D75A-4618-91A9-79DE3C841F51}"/>
                </a:ext>
              </a:extLst>
            </p:cNvPr>
            <p:cNvSpPr txBox="1"/>
            <p:nvPr/>
          </p:nvSpPr>
          <p:spPr>
            <a:xfrm>
              <a:off x="5346808" y="5024455"/>
              <a:ext cx="2871109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Filter </a:t>
              </a:r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เลือกรายการที่จะ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Post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A815A-A77C-4C72-86C4-60BC8BA1E6AF}"/>
                </a:ext>
              </a:extLst>
            </p:cNvPr>
            <p:cNvSpPr txBox="1"/>
            <p:nvPr/>
          </p:nvSpPr>
          <p:spPr>
            <a:xfrm>
              <a:off x="10286862" y="2189969"/>
              <a:ext cx="833717" cy="400110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Preview</a:t>
              </a:r>
              <a:endParaRPr lang="th-TH" sz="2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6F8CFFC-6833-4940-9EE7-D03D9B2B83E0}"/>
                </a:ext>
              </a:extLst>
            </p:cNvPr>
            <p:cNvSpPr/>
            <p:nvPr/>
          </p:nvSpPr>
          <p:spPr>
            <a:xfrm rot="16200000">
              <a:off x="10429006" y="1897999"/>
              <a:ext cx="271531" cy="16951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4897B5-2F04-440B-BD7A-82CB902D3CE5}"/>
                </a:ext>
              </a:extLst>
            </p:cNvPr>
            <p:cNvSpPr txBox="1"/>
            <p:nvPr/>
          </p:nvSpPr>
          <p:spPr>
            <a:xfrm>
              <a:off x="2732865" y="346086"/>
              <a:ext cx="7173507" cy="583525"/>
            </a:xfrm>
            <a:custGeom>
              <a:avLst/>
              <a:gdLst>
                <a:gd name="connsiteX0" fmla="*/ 0 w 7173507"/>
                <a:gd name="connsiteY0" fmla="*/ 0 h 583525"/>
                <a:gd name="connsiteX1" fmla="*/ 7173507 w 7173507"/>
                <a:gd name="connsiteY1" fmla="*/ 0 h 583525"/>
                <a:gd name="connsiteX2" fmla="*/ 7173507 w 7173507"/>
                <a:gd name="connsiteY2" fmla="*/ 583525 h 583525"/>
                <a:gd name="connsiteX3" fmla="*/ 0 w 7173507"/>
                <a:gd name="connsiteY3" fmla="*/ 583525 h 583525"/>
                <a:gd name="connsiteX4" fmla="*/ 0 w 7173507"/>
                <a:gd name="connsiteY4" fmla="*/ 0 h 58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3507" h="583525" fill="none" extrusionOk="0">
                  <a:moveTo>
                    <a:pt x="0" y="0"/>
                  </a:moveTo>
                  <a:cubicBezTo>
                    <a:pt x="785401" y="10639"/>
                    <a:pt x="4695160" y="-41630"/>
                    <a:pt x="7173507" y="0"/>
                  </a:cubicBezTo>
                  <a:cubicBezTo>
                    <a:pt x="7144160" y="234175"/>
                    <a:pt x="7163696" y="405609"/>
                    <a:pt x="7173507" y="583525"/>
                  </a:cubicBezTo>
                  <a:cubicBezTo>
                    <a:pt x="5586981" y="639879"/>
                    <a:pt x="3366783" y="427432"/>
                    <a:pt x="0" y="583525"/>
                  </a:cubicBezTo>
                  <a:cubicBezTo>
                    <a:pt x="-24246" y="518943"/>
                    <a:pt x="-39287" y="282589"/>
                    <a:pt x="0" y="0"/>
                  </a:cubicBezTo>
                  <a:close/>
                </a:path>
                <a:path w="7173507" h="583525" stroke="0" extrusionOk="0">
                  <a:moveTo>
                    <a:pt x="0" y="0"/>
                  </a:moveTo>
                  <a:cubicBezTo>
                    <a:pt x="1141302" y="-139618"/>
                    <a:pt x="5190635" y="-50471"/>
                    <a:pt x="7173507" y="0"/>
                  </a:cubicBezTo>
                  <a:cubicBezTo>
                    <a:pt x="7173374" y="228249"/>
                    <a:pt x="7169029" y="398725"/>
                    <a:pt x="7173507" y="583525"/>
                  </a:cubicBezTo>
                  <a:cubicBezTo>
                    <a:pt x="5656383" y="456987"/>
                    <a:pt x="1986118" y="533941"/>
                    <a:pt x="0" y="583525"/>
                  </a:cubicBezTo>
                  <a:cubicBezTo>
                    <a:pt x="-11893" y="331145"/>
                    <a:pt x="-48649" y="21144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EFD5A0-61BD-47F4-915B-4FEB9C98C8BB}"/>
                </a:ext>
              </a:extLst>
            </p:cNvPr>
            <p:cNvSpPr/>
            <p:nvPr/>
          </p:nvSpPr>
          <p:spPr>
            <a:xfrm>
              <a:off x="1635155" y="1215424"/>
              <a:ext cx="341427" cy="29862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693815-5ABF-4AB9-94A3-CCED62D94E61}"/>
                </a:ext>
              </a:extLst>
            </p:cNvPr>
            <p:cNvSpPr/>
            <p:nvPr/>
          </p:nvSpPr>
          <p:spPr>
            <a:xfrm>
              <a:off x="4802179" y="2258838"/>
              <a:ext cx="366167" cy="3217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b="1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35312F-2B48-4C38-A204-C71215CB3868}"/>
                </a:ext>
              </a:extLst>
            </p:cNvPr>
            <p:cNvCxnSpPr/>
            <p:nvPr/>
          </p:nvCxnSpPr>
          <p:spPr>
            <a:xfrm>
              <a:off x="4396509" y="2431269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7E1947-6DDC-47D0-BD4B-6F371EFF5328}"/>
                </a:ext>
              </a:extLst>
            </p:cNvPr>
            <p:cNvCxnSpPr/>
            <p:nvPr/>
          </p:nvCxnSpPr>
          <p:spPr>
            <a:xfrm>
              <a:off x="5269342" y="2426650"/>
              <a:ext cx="314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FF5470-362D-4210-B342-00D57E6C3898}"/>
                </a:ext>
              </a:extLst>
            </p:cNvPr>
            <p:cNvSpPr/>
            <p:nvPr/>
          </p:nvSpPr>
          <p:spPr>
            <a:xfrm>
              <a:off x="6034856" y="3658719"/>
              <a:ext cx="366167" cy="32174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E2B6A8-5BFC-4019-AE2D-7D91A3E3AB43}"/>
                </a:ext>
              </a:extLst>
            </p:cNvPr>
            <p:cNvSpPr/>
            <p:nvPr/>
          </p:nvSpPr>
          <p:spPr>
            <a:xfrm>
              <a:off x="5052827" y="4675506"/>
              <a:ext cx="366167" cy="321744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F4B495A-4BAE-49B1-9578-9DD58C18B901}"/>
                </a:ext>
              </a:extLst>
            </p:cNvPr>
            <p:cNvSpPr/>
            <p:nvPr/>
          </p:nvSpPr>
          <p:spPr>
            <a:xfrm>
              <a:off x="10042409" y="1829808"/>
              <a:ext cx="366167" cy="321744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2509789-D015-48CC-8BEC-8386E3379849}"/>
                </a:ext>
              </a:extLst>
            </p:cNvPr>
            <p:cNvCxnSpPr/>
            <p:nvPr/>
          </p:nvCxnSpPr>
          <p:spPr>
            <a:xfrm>
              <a:off x="2530764" y="4823041"/>
              <a:ext cx="24197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106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461D88-FD43-45E2-8935-39074F48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91</a:t>
            </a:fld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A1F54-948D-4618-84E6-A0B3CAFF6CE0}"/>
              </a:ext>
            </a:extLst>
          </p:cNvPr>
          <p:cNvSpPr txBox="1"/>
          <p:nvPr/>
        </p:nvSpPr>
        <p:spPr>
          <a:xfrm>
            <a:off x="8544449" y="4292737"/>
            <a:ext cx="1911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(บัญชีพักสำหรับทำ </a:t>
            </a:r>
            <a:r>
              <a:rPr lang="en-US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INV.</a:t>
            </a:r>
            <a:r>
              <a:rPr lang="th-TH" sz="15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rPr>
              <a:t>ขาย)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B86C18-D754-49B7-9114-9C126EA4D69F}"/>
              </a:ext>
            </a:extLst>
          </p:cNvPr>
          <p:cNvGrpSpPr/>
          <p:nvPr/>
        </p:nvGrpSpPr>
        <p:grpSpPr>
          <a:xfrm>
            <a:off x="753572" y="360351"/>
            <a:ext cx="10838066" cy="6123578"/>
            <a:chOff x="818225" y="406531"/>
            <a:chExt cx="10551735" cy="5931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D96D66-05D9-4040-BBC2-097DCE54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25" y="1499000"/>
              <a:ext cx="10551735" cy="48390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CCECFF"/>
              </a:solidFill>
              <a:miter lim="800000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813CD3-4F65-4412-B7B4-2742494E2392}"/>
                </a:ext>
              </a:extLst>
            </p:cNvPr>
            <p:cNvSpPr/>
            <p:nvPr/>
          </p:nvSpPr>
          <p:spPr>
            <a:xfrm>
              <a:off x="1076285" y="2427030"/>
              <a:ext cx="9653308" cy="28355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0870E2-5D99-4DD4-837F-E798F826782C}"/>
                </a:ext>
              </a:extLst>
            </p:cNvPr>
            <p:cNvSpPr/>
            <p:nvPr/>
          </p:nvSpPr>
          <p:spPr>
            <a:xfrm>
              <a:off x="5281687" y="1787826"/>
              <a:ext cx="1443216" cy="184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A3358A-4104-4987-A12E-1F6AB2594C55}"/>
                </a:ext>
              </a:extLst>
            </p:cNvPr>
            <p:cNvSpPr txBox="1"/>
            <p:nvPr/>
          </p:nvSpPr>
          <p:spPr>
            <a:xfrm>
              <a:off x="3571495" y="5496163"/>
              <a:ext cx="4922232" cy="55269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679F9F-66AC-4492-BA13-4FC9E3970B98}"/>
                </a:ext>
              </a:extLst>
            </p:cNvPr>
            <p:cNvSpPr txBox="1"/>
            <p:nvPr/>
          </p:nvSpPr>
          <p:spPr>
            <a:xfrm>
              <a:off x="2476525" y="406531"/>
              <a:ext cx="7029138" cy="581338"/>
            </a:xfrm>
            <a:custGeom>
              <a:avLst/>
              <a:gdLst>
                <a:gd name="connsiteX0" fmla="*/ 0 w 7029138"/>
                <a:gd name="connsiteY0" fmla="*/ 0 h 581338"/>
                <a:gd name="connsiteX1" fmla="*/ 7029138 w 7029138"/>
                <a:gd name="connsiteY1" fmla="*/ 0 h 581338"/>
                <a:gd name="connsiteX2" fmla="*/ 7029138 w 7029138"/>
                <a:gd name="connsiteY2" fmla="*/ 581338 h 581338"/>
                <a:gd name="connsiteX3" fmla="*/ 0 w 7029138"/>
                <a:gd name="connsiteY3" fmla="*/ 581338 h 581338"/>
                <a:gd name="connsiteX4" fmla="*/ 0 w 7029138"/>
                <a:gd name="connsiteY4" fmla="*/ 0 h 58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138" h="581338" fill="none" extrusionOk="0">
                  <a:moveTo>
                    <a:pt x="0" y="0"/>
                  </a:moveTo>
                  <a:cubicBezTo>
                    <a:pt x="2580697" y="10639"/>
                    <a:pt x="5762652" y="-41630"/>
                    <a:pt x="7029138" y="0"/>
                  </a:cubicBezTo>
                  <a:cubicBezTo>
                    <a:pt x="7010677" y="262609"/>
                    <a:pt x="6978530" y="451771"/>
                    <a:pt x="7029138" y="581338"/>
                  </a:cubicBezTo>
                  <a:cubicBezTo>
                    <a:pt x="3786188" y="637692"/>
                    <a:pt x="895932" y="425245"/>
                    <a:pt x="0" y="581338"/>
                  </a:cubicBezTo>
                  <a:cubicBezTo>
                    <a:pt x="10699" y="353048"/>
                    <a:pt x="-33270" y="71277"/>
                    <a:pt x="0" y="0"/>
                  </a:cubicBezTo>
                  <a:close/>
                </a:path>
                <a:path w="7029138" h="581338" stroke="0" extrusionOk="0">
                  <a:moveTo>
                    <a:pt x="0" y="0"/>
                  </a:moveTo>
                  <a:cubicBezTo>
                    <a:pt x="749828" y="-139618"/>
                    <a:pt x="4306165" y="-50471"/>
                    <a:pt x="7029138" y="0"/>
                  </a:cubicBezTo>
                  <a:cubicBezTo>
                    <a:pt x="6979483" y="66243"/>
                    <a:pt x="6981829" y="488446"/>
                    <a:pt x="7029138" y="581338"/>
                  </a:cubicBezTo>
                  <a:cubicBezTo>
                    <a:pt x="4575294" y="454800"/>
                    <a:pt x="3391994" y="531754"/>
                    <a:pt x="0" y="581338"/>
                  </a:cubicBezTo>
                  <a:cubicBezTo>
                    <a:pt x="-37296" y="424441"/>
                    <a:pt x="26948" y="21940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0E8527-C9AD-4615-8A48-535E4AD2B492}"/>
                </a:ext>
              </a:extLst>
            </p:cNvPr>
            <p:cNvSpPr txBox="1"/>
            <p:nvPr/>
          </p:nvSpPr>
          <p:spPr>
            <a:xfrm>
              <a:off x="6517067" y="3173511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ต้นทุน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63C9A8-3934-400E-9A98-9E9D3E52A9F1}"/>
                </a:ext>
              </a:extLst>
            </p:cNvPr>
            <p:cNvSpPr txBox="1"/>
            <p:nvPr/>
          </p:nvSpPr>
          <p:spPr>
            <a:xfrm>
              <a:off x="8590630" y="3173195"/>
              <a:ext cx="7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highlight>
                    <a:srgbClr val="CC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ราคาขาย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68F085-8C48-4422-9D46-A13C1C7C137E}"/>
                </a:ext>
              </a:extLst>
            </p:cNvPr>
            <p:cNvSpPr/>
            <p:nvPr/>
          </p:nvSpPr>
          <p:spPr>
            <a:xfrm>
              <a:off x="6428509" y="3173205"/>
              <a:ext cx="91440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24F218-8B20-49C3-8D83-67179FFBEDA8}"/>
                </a:ext>
              </a:extLst>
            </p:cNvPr>
            <p:cNvSpPr/>
            <p:nvPr/>
          </p:nvSpPr>
          <p:spPr>
            <a:xfrm>
              <a:off x="8465983" y="3189615"/>
              <a:ext cx="899690" cy="7060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7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7BC7EA-6405-4FFB-9D65-FDA8172E4E18}"/>
              </a:ext>
            </a:extLst>
          </p:cNvPr>
          <p:cNvGrpSpPr/>
          <p:nvPr/>
        </p:nvGrpSpPr>
        <p:grpSpPr>
          <a:xfrm>
            <a:off x="535711" y="301532"/>
            <a:ext cx="11176000" cy="6316963"/>
            <a:chOff x="952129" y="301532"/>
            <a:chExt cx="10226863" cy="6316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E28B51-B205-4015-8E01-61A35C420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129" y="1218031"/>
              <a:ext cx="10226863" cy="459164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accent6">
                  <a:lumMod val="20000"/>
                  <a:lumOff val="80000"/>
                </a:schemeClr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425728-6DE1-42F8-A6C2-115DA969EBD4}"/>
                </a:ext>
              </a:extLst>
            </p:cNvPr>
            <p:cNvSpPr/>
            <p:nvPr/>
          </p:nvSpPr>
          <p:spPr>
            <a:xfrm>
              <a:off x="2079813" y="4156362"/>
              <a:ext cx="8552330" cy="14207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3688-0A37-4393-88C8-AC73B0772FC7}"/>
                </a:ext>
              </a:extLst>
            </p:cNvPr>
            <p:cNvSpPr txBox="1"/>
            <p:nvPr/>
          </p:nvSpPr>
          <p:spPr>
            <a:xfrm>
              <a:off x="2727038" y="301532"/>
              <a:ext cx="6677043" cy="600164"/>
            </a:xfrm>
            <a:custGeom>
              <a:avLst/>
              <a:gdLst>
                <a:gd name="connsiteX0" fmla="*/ 0 w 6677043"/>
                <a:gd name="connsiteY0" fmla="*/ 0 h 600164"/>
                <a:gd name="connsiteX1" fmla="*/ 6677043 w 6677043"/>
                <a:gd name="connsiteY1" fmla="*/ 0 h 600164"/>
                <a:gd name="connsiteX2" fmla="*/ 6677043 w 6677043"/>
                <a:gd name="connsiteY2" fmla="*/ 600164 h 600164"/>
                <a:gd name="connsiteX3" fmla="*/ 0 w 6677043"/>
                <a:gd name="connsiteY3" fmla="*/ 600164 h 600164"/>
                <a:gd name="connsiteX4" fmla="*/ 0 w 6677043"/>
                <a:gd name="connsiteY4" fmla="*/ 0 h 6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7043" h="600164" fill="none" extrusionOk="0">
                  <a:moveTo>
                    <a:pt x="0" y="0"/>
                  </a:moveTo>
                  <a:cubicBezTo>
                    <a:pt x="3235468" y="10639"/>
                    <a:pt x="4205812" y="-41630"/>
                    <a:pt x="6677043" y="0"/>
                  </a:cubicBezTo>
                  <a:cubicBezTo>
                    <a:pt x="6639941" y="127719"/>
                    <a:pt x="6683133" y="519079"/>
                    <a:pt x="6677043" y="600164"/>
                  </a:cubicBezTo>
                  <a:cubicBezTo>
                    <a:pt x="5108320" y="656518"/>
                    <a:pt x="2818110" y="444071"/>
                    <a:pt x="0" y="600164"/>
                  </a:cubicBezTo>
                  <a:cubicBezTo>
                    <a:pt x="-24211" y="533542"/>
                    <a:pt x="-39209" y="125974"/>
                    <a:pt x="0" y="0"/>
                  </a:cubicBezTo>
                  <a:close/>
                </a:path>
                <a:path w="6677043" h="600164" stroke="0" extrusionOk="0">
                  <a:moveTo>
                    <a:pt x="0" y="0"/>
                  </a:moveTo>
                  <a:cubicBezTo>
                    <a:pt x="2157758" y="-139618"/>
                    <a:pt x="4447520" y="-50471"/>
                    <a:pt x="6677043" y="0"/>
                  </a:cubicBezTo>
                  <a:cubicBezTo>
                    <a:pt x="6686709" y="214126"/>
                    <a:pt x="6631449" y="499837"/>
                    <a:pt x="6677043" y="600164"/>
                  </a:cubicBezTo>
                  <a:cubicBezTo>
                    <a:pt x="4917631" y="473626"/>
                    <a:pt x="2159595" y="550580"/>
                    <a:pt x="0" y="600164"/>
                  </a:cubicBezTo>
                  <a:cubicBezTo>
                    <a:pt x="-28741" y="393611"/>
                    <a:pt x="16022" y="25415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EDDF32-BCE3-41E9-887F-7F17DAEC2931}"/>
                </a:ext>
              </a:extLst>
            </p:cNvPr>
            <p:cNvSpPr txBox="1"/>
            <p:nvPr/>
          </p:nvSpPr>
          <p:spPr>
            <a:xfrm>
              <a:off x="3803118" y="6095275"/>
              <a:ext cx="4616824" cy="52322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b="1" dirty="0"/>
                <a:t>ตรวจสอบความถูกต้อง ก่อน </a:t>
              </a:r>
              <a:r>
                <a:rPr lang="en-US" dirty="0">
                  <a:solidFill>
                    <a:schemeClr val="bg1"/>
                  </a:solidFill>
                </a:rPr>
                <a:t>Post</a:t>
              </a:r>
              <a:endParaRPr lang="th-TH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BA35-C1F3-4052-91AB-CBD8A67E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8177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70EA2D-D0A9-4BC8-B7B1-A3E39DBD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93</a:t>
            </a:fld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5A9270-D14D-4592-9EAA-A4553B843CA5}"/>
              </a:ext>
            </a:extLst>
          </p:cNvPr>
          <p:cNvGrpSpPr/>
          <p:nvPr/>
        </p:nvGrpSpPr>
        <p:grpSpPr>
          <a:xfrm>
            <a:off x="729672" y="383571"/>
            <a:ext cx="11046692" cy="6044937"/>
            <a:chOff x="729672" y="374336"/>
            <a:chExt cx="10741891" cy="59468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4CC442-0A23-4ADD-A28F-BEE36F30B179}"/>
                </a:ext>
              </a:extLst>
            </p:cNvPr>
            <p:cNvSpPr txBox="1"/>
            <p:nvPr/>
          </p:nvSpPr>
          <p:spPr>
            <a:xfrm>
              <a:off x="2451431" y="1103739"/>
              <a:ext cx="6973145" cy="507831"/>
            </a:xfrm>
            <a:custGeom>
              <a:avLst/>
              <a:gdLst>
                <a:gd name="connsiteX0" fmla="*/ 0 w 6973145"/>
                <a:gd name="connsiteY0" fmla="*/ 0 h 507831"/>
                <a:gd name="connsiteX1" fmla="*/ 6973145 w 6973145"/>
                <a:gd name="connsiteY1" fmla="*/ 0 h 507831"/>
                <a:gd name="connsiteX2" fmla="*/ 6973145 w 6973145"/>
                <a:gd name="connsiteY2" fmla="*/ 507831 h 507831"/>
                <a:gd name="connsiteX3" fmla="*/ 0 w 6973145"/>
                <a:gd name="connsiteY3" fmla="*/ 507831 h 507831"/>
                <a:gd name="connsiteX4" fmla="*/ 0 w 6973145"/>
                <a:gd name="connsiteY4" fmla="*/ 0 h 5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145" h="507831" fill="none" extrusionOk="0">
                  <a:moveTo>
                    <a:pt x="0" y="0"/>
                  </a:moveTo>
                  <a:cubicBezTo>
                    <a:pt x="1137636" y="-133055"/>
                    <a:pt x="4980592" y="74225"/>
                    <a:pt x="6973145" y="0"/>
                  </a:cubicBezTo>
                  <a:cubicBezTo>
                    <a:pt x="7002920" y="214040"/>
                    <a:pt x="6989710" y="451166"/>
                    <a:pt x="6973145" y="507831"/>
                  </a:cubicBezTo>
                  <a:cubicBezTo>
                    <a:pt x="5612017" y="446386"/>
                    <a:pt x="2330722" y="483222"/>
                    <a:pt x="0" y="507831"/>
                  </a:cubicBezTo>
                  <a:cubicBezTo>
                    <a:pt x="-33032" y="277690"/>
                    <a:pt x="6939" y="186732"/>
                    <a:pt x="0" y="0"/>
                  </a:cubicBezTo>
                  <a:close/>
                </a:path>
                <a:path w="6973145" h="507831" stroke="0" extrusionOk="0">
                  <a:moveTo>
                    <a:pt x="0" y="0"/>
                  </a:moveTo>
                  <a:cubicBezTo>
                    <a:pt x="2386220" y="-21364"/>
                    <a:pt x="4128381" y="3355"/>
                    <a:pt x="6973145" y="0"/>
                  </a:cubicBezTo>
                  <a:cubicBezTo>
                    <a:pt x="6952226" y="103360"/>
                    <a:pt x="6974482" y="387339"/>
                    <a:pt x="6973145" y="507831"/>
                  </a:cubicBezTo>
                  <a:cubicBezTo>
                    <a:pt x="5744281" y="674059"/>
                    <a:pt x="1982158" y="623941"/>
                    <a:pt x="0" y="507831"/>
                  </a:cubicBezTo>
                  <a:cubicBezTo>
                    <a:pt x="42202" y="353623"/>
                    <a:pt x="-41568" y="94477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เมื่อตรวจสอบเรียบร้อยแล้วให้ดำเนินการ</a:t>
              </a:r>
              <a:r>
                <a:rPr lang="en-US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7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DB1127-2A2D-4207-860E-CBE9D20E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672" y="2006303"/>
              <a:ext cx="10741891" cy="43148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CCEC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5BD16A-DC91-4776-841B-00B25E62F49B}"/>
                </a:ext>
              </a:extLst>
            </p:cNvPr>
            <p:cNvSpPr/>
            <p:nvPr/>
          </p:nvSpPr>
          <p:spPr>
            <a:xfrm>
              <a:off x="10430820" y="2293528"/>
              <a:ext cx="874816" cy="466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91559-D424-46D3-B8A4-391FB0E7CA7D}"/>
                </a:ext>
              </a:extLst>
            </p:cNvPr>
            <p:cNvSpPr/>
            <p:nvPr/>
          </p:nvSpPr>
          <p:spPr>
            <a:xfrm>
              <a:off x="1394265" y="2274485"/>
              <a:ext cx="3438046" cy="385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E9455B-BB0C-4D39-847D-56D63152E230}"/>
                </a:ext>
              </a:extLst>
            </p:cNvPr>
            <p:cNvSpPr/>
            <p:nvPr/>
          </p:nvSpPr>
          <p:spPr>
            <a:xfrm>
              <a:off x="4996317" y="4812934"/>
              <a:ext cx="1716762" cy="498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058AFA-BC83-4CE4-9B08-CB7604A22329}"/>
                </a:ext>
              </a:extLst>
            </p:cNvPr>
            <p:cNvCxnSpPr/>
            <p:nvPr/>
          </p:nvCxnSpPr>
          <p:spPr>
            <a:xfrm>
              <a:off x="7692011" y="3684793"/>
              <a:ext cx="428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01F65C-A985-44FC-B2A3-6056F2AC7329}"/>
                </a:ext>
              </a:extLst>
            </p:cNvPr>
            <p:cNvSpPr txBox="1"/>
            <p:nvPr/>
          </p:nvSpPr>
          <p:spPr>
            <a:xfrm>
              <a:off x="8015160" y="2718093"/>
              <a:ext cx="2117656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</a:rPr>
                <a:t>        กิจกรรมที่เลือก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800" b="1" i="0" u="none" strike="noStrike" dirty="0">
                  <a:solidFill>
                    <a:srgbClr val="FF0000"/>
                  </a:solidFill>
                  <a:effectLst/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20D1A-BA2C-4033-B9BA-127301A78A09}"/>
                </a:ext>
              </a:extLst>
            </p:cNvPr>
            <p:cNvSpPr txBox="1"/>
            <p:nvPr/>
          </p:nvSpPr>
          <p:spPr>
            <a:xfrm>
              <a:off x="8180719" y="3445925"/>
              <a:ext cx="1864711" cy="3844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FF"/>
                  </a:solidFill>
                </a:rPr>
                <a:t>  </a:t>
              </a:r>
              <a:r>
                <a:rPr lang="en-US" sz="1500" b="1" dirty="0">
                  <a:solidFill>
                    <a:srgbClr val="0000FF"/>
                  </a:solidFill>
                </a:rPr>
                <a:t>Post</a:t>
              </a:r>
              <a:r>
                <a:rPr lang="en-US" sz="1800" b="1" dirty="0">
                  <a:solidFill>
                    <a:srgbClr val="0000FF"/>
                  </a:solidFill>
                </a:rPr>
                <a:t> </a:t>
              </a:r>
              <a:r>
                <a:rPr lang="en-US" sz="1500" b="1" dirty="0">
                  <a:solidFill>
                    <a:srgbClr val="0000FF"/>
                  </a:solidFill>
                </a:rPr>
                <a:t>Asset </a:t>
              </a:r>
              <a:r>
                <a:rPr lang="th-TH" sz="1500" b="1" dirty="0">
                  <a:solidFill>
                    <a:srgbClr val="0000FF"/>
                  </a:solidFill>
                </a:rPr>
                <a:t>ที่ขาย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D09FC6-08BE-4894-9DCA-4DF8D5DA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874001" y="3918067"/>
              <a:ext cx="492444" cy="15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B8544-CDB6-4B31-9E84-635F06D5D602}"/>
                </a:ext>
              </a:extLst>
            </p:cNvPr>
            <p:cNvSpPr txBox="1"/>
            <p:nvPr/>
          </p:nvSpPr>
          <p:spPr>
            <a:xfrm>
              <a:off x="8398561" y="3919809"/>
              <a:ext cx="1702137" cy="3363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rgbClr val="0000FF"/>
                  </a:solidFill>
                </a:rPr>
                <a:t>  Post </a:t>
              </a:r>
              <a:r>
                <a:rPr lang="th-TH" sz="1500" b="1" dirty="0">
                  <a:solidFill>
                    <a:srgbClr val="0000FF"/>
                  </a:solidFill>
                </a:rPr>
                <a:t>ค่าเสื่อมราคา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09BC5C-03FF-4B76-9811-8E7AFA9F36F3}"/>
                </a:ext>
              </a:extLst>
            </p:cNvPr>
            <p:cNvSpPr txBox="1"/>
            <p:nvPr/>
          </p:nvSpPr>
          <p:spPr>
            <a:xfrm>
              <a:off x="4696860" y="2906657"/>
              <a:ext cx="721641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จากวันที่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AFF966-6587-4C4C-AFAC-5ADD15913435}"/>
                </a:ext>
              </a:extLst>
            </p:cNvPr>
            <p:cNvSpPr txBox="1"/>
            <p:nvPr/>
          </p:nvSpPr>
          <p:spPr>
            <a:xfrm>
              <a:off x="4708118" y="3298841"/>
              <a:ext cx="713624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th-TH" sz="1500" b="1" dirty="0">
                  <a:solidFill>
                    <a:srgbClr val="0000FF"/>
                  </a:solidFill>
                </a:rPr>
                <a:t>ถึงวันที่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84F954-EE8A-4C43-AA42-B6DE89B3055F}"/>
                </a:ext>
              </a:extLst>
            </p:cNvPr>
            <p:cNvSpPr txBox="1"/>
            <p:nvPr/>
          </p:nvSpPr>
          <p:spPr>
            <a:xfrm>
              <a:off x="6907658" y="4858042"/>
              <a:ext cx="3867468" cy="430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b="1" dirty="0">
                  <a:solidFill>
                    <a:srgbClr val="0000FF"/>
                  </a:solidFill>
                </a:rPr>
                <a:t> </a:t>
              </a:r>
              <a:r>
                <a:rPr lang="en-US" sz="2200" b="1" dirty="0">
                  <a:solidFill>
                    <a:srgbClr val="0000FF"/>
                  </a:solidFill>
                </a:rPr>
                <a:t>        Filter </a:t>
              </a:r>
              <a:r>
                <a:rPr lang="th-TH" sz="2200" b="1" dirty="0">
                  <a:solidFill>
                    <a:srgbClr val="0000FF"/>
                  </a:solidFill>
                </a:rPr>
                <a:t>เลือกรายการที่จะ</a:t>
              </a:r>
              <a:r>
                <a:rPr lang="en-US" sz="2200" b="1" dirty="0">
                  <a:solidFill>
                    <a:srgbClr val="0000FF"/>
                  </a:solidFill>
                </a:rPr>
                <a:t>  Post</a:t>
              </a:r>
              <a:endParaRPr lang="th-TH" sz="2200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79AF77-AAB0-445A-A9E0-D5525CA8893B}"/>
                </a:ext>
              </a:extLst>
            </p:cNvPr>
            <p:cNvSpPr txBox="1"/>
            <p:nvPr/>
          </p:nvSpPr>
          <p:spPr>
            <a:xfrm>
              <a:off x="10277850" y="1901167"/>
              <a:ext cx="1156169" cy="3231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00FF"/>
                  </a:solidFill>
                </a:rPr>
                <a:t>        Process</a:t>
              </a:r>
              <a:endParaRPr lang="th-TH" sz="15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0C05E51-6B6A-49AB-96E5-8CA6D592500F}"/>
                </a:ext>
              </a:extLst>
            </p:cNvPr>
            <p:cNvSpPr/>
            <p:nvPr/>
          </p:nvSpPr>
          <p:spPr>
            <a:xfrm rot="5400000">
              <a:off x="10836408" y="2225388"/>
              <a:ext cx="323166" cy="198165"/>
            </a:xfrm>
            <a:prstGeom prst="rightArrow">
              <a:avLst>
                <a:gd name="adj1" fmla="val 50000"/>
                <a:gd name="adj2" fmla="val 5000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7822B6-E180-4A8D-8D66-5F2565C68F42}"/>
                </a:ext>
              </a:extLst>
            </p:cNvPr>
            <p:cNvSpPr txBox="1"/>
            <p:nvPr/>
          </p:nvSpPr>
          <p:spPr>
            <a:xfrm>
              <a:off x="2454125" y="374336"/>
              <a:ext cx="7059469" cy="590427"/>
            </a:xfrm>
            <a:custGeom>
              <a:avLst/>
              <a:gdLst>
                <a:gd name="connsiteX0" fmla="*/ 0 w 7059469"/>
                <a:gd name="connsiteY0" fmla="*/ 0 h 590427"/>
                <a:gd name="connsiteX1" fmla="*/ 7059469 w 7059469"/>
                <a:gd name="connsiteY1" fmla="*/ 0 h 590427"/>
                <a:gd name="connsiteX2" fmla="*/ 7059469 w 7059469"/>
                <a:gd name="connsiteY2" fmla="*/ 590427 h 590427"/>
                <a:gd name="connsiteX3" fmla="*/ 0 w 7059469"/>
                <a:gd name="connsiteY3" fmla="*/ 590427 h 590427"/>
                <a:gd name="connsiteX4" fmla="*/ 0 w 7059469"/>
                <a:gd name="connsiteY4" fmla="*/ 0 h 59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469" h="590427" fill="none" extrusionOk="0">
                  <a:moveTo>
                    <a:pt x="0" y="0"/>
                  </a:moveTo>
                  <a:cubicBezTo>
                    <a:pt x="1060949" y="10639"/>
                    <a:pt x="3951836" y="-41630"/>
                    <a:pt x="7059469" y="0"/>
                  </a:cubicBezTo>
                  <a:cubicBezTo>
                    <a:pt x="7109844" y="236523"/>
                    <a:pt x="7040248" y="453410"/>
                    <a:pt x="7059469" y="590427"/>
                  </a:cubicBezTo>
                  <a:cubicBezTo>
                    <a:pt x="5973053" y="646781"/>
                    <a:pt x="2779597" y="434334"/>
                    <a:pt x="0" y="590427"/>
                  </a:cubicBezTo>
                  <a:cubicBezTo>
                    <a:pt x="19818" y="427361"/>
                    <a:pt x="-11961" y="224923"/>
                    <a:pt x="0" y="0"/>
                  </a:cubicBezTo>
                  <a:close/>
                </a:path>
                <a:path w="7059469" h="590427" stroke="0" extrusionOk="0">
                  <a:moveTo>
                    <a:pt x="0" y="0"/>
                  </a:moveTo>
                  <a:cubicBezTo>
                    <a:pt x="3306566" y="-139618"/>
                    <a:pt x="5507245" y="-50471"/>
                    <a:pt x="7059469" y="0"/>
                  </a:cubicBezTo>
                  <a:cubicBezTo>
                    <a:pt x="7080487" y="139129"/>
                    <a:pt x="7055021" y="315775"/>
                    <a:pt x="7059469" y="590427"/>
                  </a:cubicBezTo>
                  <a:cubicBezTo>
                    <a:pt x="5151721" y="463889"/>
                    <a:pt x="2430667" y="540843"/>
                    <a:pt x="0" y="590427"/>
                  </a:cubicBezTo>
                  <a:cubicBezTo>
                    <a:pt x="-3093" y="424984"/>
                    <a:pt x="21465" y="239612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3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2583E1-72B4-40E5-93BC-0D2267B5D578}"/>
                </a:ext>
              </a:extLst>
            </p:cNvPr>
            <p:cNvSpPr/>
            <p:nvPr/>
          </p:nvSpPr>
          <p:spPr>
            <a:xfrm>
              <a:off x="4894216" y="2289039"/>
              <a:ext cx="404213" cy="32733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B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C40488D-A395-4938-A002-0FFF9DB15520}"/>
                </a:ext>
              </a:extLst>
            </p:cNvPr>
            <p:cNvSpPr/>
            <p:nvPr/>
          </p:nvSpPr>
          <p:spPr>
            <a:xfrm>
              <a:off x="5478999" y="3135173"/>
              <a:ext cx="404213" cy="327336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F05E32-3E85-4A37-A5D0-DA0E3FB6B447}"/>
                </a:ext>
              </a:extLst>
            </p:cNvPr>
            <p:cNvSpPr/>
            <p:nvPr/>
          </p:nvSpPr>
          <p:spPr>
            <a:xfrm>
              <a:off x="8071068" y="2838285"/>
              <a:ext cx="404213" cy="327336"/>
            </a:xfrm>
            <a:prstGeom prst="ellipse">
              <a:avLst/>
            </a:prstGeom>
            <a:solidFill>
              <a:srgbClr val="E6CDFF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3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97ACA69-4D51-4B0E-AF32-121929A602A3}"/>
                </a:ext>
              </a:extLst>
            </p:cNvPr>
            <p:cNvSpPr/>
            <p:nvPr/>
          </p:nvSpPr>
          <p:spPr>
            <a:xfrm>
              <a:off x="7050450" y="4898497"/>
              <a:ext cx="404213" cy="32733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4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78F4A-1A8E-42E1-9A7A-EB5DB5A6DF6E}"/>
                </a:ext>
              </a:extLst>
            </p:cNvPr>
            <p:cNvSpPr/>
            <p:nvPr/>
          </p:nvSpPr>
          <p:spPr>
            <a:xfrm>
              <a:off x="10342503" y="1930435"/>
              <a:ext cx="353205" cy="26939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5</a:t>
              </a:r>
              <a:endParaRPr lang="th-TH" sz="2000" dirty="0">
                <a:solidFill>
                  <a:schemeClr val="tx1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44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3B0A7F-3F3A-46DF-8B1E-8DF0F9F1A425}"/>
              </a:ext>
            </a:extLst>
          </p:cNvPr>
          <p:cNvGrpSpPr/>
          <p:nvPr/>
        </p:nvGrpSpPr>
        <p:grpSpPr>
          <a:xfrm>
            <a:off x="526472" y="255351"/>
            <a:ext cx="11323782" cy="6204784"/>
            <a:chOff x="717158" y="301532"/>
            <a:chExt cx="10829382" cy="63130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92DF0E-7407-4831-87C3-348EC90CCFB6}"/>
                </a:ext>
              </a:extLst>
            </p:cNvPr>
            <p:cNvSpPr txBox="1"/>
            <p:nvPr/>
          </p:nvSpPr>
          <p:spPr>
            <a:xfrm>
              <a:off x="3628637" y="6129219"/>
              <a:ext cx="4987532" cy="485381"/>
            </a:xfrm>
            <a:custGeom>
              <a:avLst/>
              <a:gdLst>
                <a:gd name="connsiteX0" fmla="*/ 0 w 4987532"/>
                <a:gd name="connsiteY0" fmla="*/ 0 h 485381"/>
                <a:gd name="connsiteX1" fmla="*/ 4987532 w 4987532"/>
                <a:gd name="connsiteY1" fmla="*/ 0 h 485381"/>
                <a:gd name="connsiteX2" fmla="*/ 4987532 w 4987532"/>
                <a:gd name="connsiteY2" fmla="*/ 485381 h 485381"/>
                <a:gd name="connsiteX3" fmla="*/ 0 w 4987532"/>
                <a:gd name="connsiteY3" fmla="*/ 485381 h 485381"/>
                <a:gd name="connsiteX4" fmla="*/ 0 w 4987532"/>
                <a:gd name="connsiteY4" fmla="*/ 0 h 4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7532" h="485381" fill="none" extrusionOk="0">
                  <a:moveTo>
                    <a:pt x="0" y="0"/>
                  </a:moveTo>
                  <a:cubicBezTo>
                    <a:pt x="1999073" y="157604"/>
                    <a:pt x="3150858" y="-21781"/>
                    <a:pt x="4987532" y="0"/>
                  </a:cubicBezTo>
                  <a:cubicBezTo>
                    <a:pt x="4989607" y="91305"/>
                    <a:pt x="4947235" y="395989"/>
                    <a:pt x="4987532" y="485381"/>
                  </a:cubicBezTo>
                  <a:cubicBezTo>
                    <a:pt x="4286221" y="467251"/>
                    <a:pt x="1508591" y="397262"/>
                    <a:pt x="0" y="485381"/>
                  </a:cubicBezTo>
                  <a:cubicBezTo>
                    <a:pt x="39088" y="352175"/>
                    <a:pt x="-33983" y="237864"/>
                    <a:pt x="0" y="0"/>
                  </a:cubicBezTo>
                  <a:close/>
                </a:path>
                <a:path w="4987532" h="485381" stroke="0" extrusionOk="0">
                  <a:moveTo>
                    <a:pt x="0" y="0"/>
                  </a:moveTo>
                  <a:cubicBezTo>
                    <a:pt x="2178124" y="-90605"/>
                    <a:pt x="3984776" y="48976"/>
                    <a:pt x="4987532" y="0"/>
                  </a:cubicBezTo>
                  <a:cubicBezTo>
                    <a:pt x="4964331" y="231216"/>
                    <a:pt x="4947320" y="363155"/>
                    <a:pt x="4987532" y="485381"/>
                  </a:cubicBezTo>
                  <a:cubicBezTo>
                    <a:pt x="3950451" y="623362"/>
                    <a:pt x="1287934" y="613947"/>
                    <a:pt x="0" y="485381"/>
                  </a:cubicBezTo>
                  <a:cubicBezTo>
                    <a:pt x="-40267" y="410211"/>
                    <a:pt x="-22273" y="15398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extLst>
                <a:ext uri="{C807C97D-BFC1-408E-A445-0C87EB9F89A2}">
                  <ask:lineSketchStyleProps xmlns:ask="http://schemas.microsoft.com/office/drawing/2018/sketchyshapes" sd="417165862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 Done </a:t>
              </a:r>
              <a:r>
                <a:rPr lang="en-US" sz="2500" b="1" i="0" u="none" strike="noStrike" dirty="0">
                  <a:solidFill>
                    <a:srgbClr val="0000FF"/>
                  </a:solidFill>
                  <a:effectLst/>
                  <a:latin typeface="Wingdings" panose="05000000000000000000" pitchFamily="2" charset="2"/>
                </a:rPr>
                <a:t>ü</a:t>
              </a:r>
              <a:r>
                <a:rPr lang="en-US" sz="2500" dirty="0"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เสร็จสมบูรณ์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51716A-C512-4320-9362-D27FFBB27A6E}"/>
                </a:ext>
              </a:extLst>
            </p:cNvPr>
            <p:cNvSpPr txBox="1"/>
            <p:nvPr/>
          </p:nvSpPr>
          <p:spPr>
            <a:xfrm>
              <a:off x="1823091" y="1010412"/>
              <a:ext cx="8226067" cy="454064"/>
            </a:xfrm>
            <a:custGeom>
              <a:avLst/>
              <a:gdLst>
                <a:gd name="connsiteX0" fmla="*/ 0 w 8226067"/>
                <a:gd name="connsiteY0" fmla="*/ 0 h 454064"/>
                <a:gd name="connsiteX1" fmla="*/ 8226067 w 8226067"/>
                <a:gd name="connsiteY1" fmla="*/ 0 h 454064"/>
                <a:gd name="connsiteX2" fmla="*/ 8226067 w 8226067"/>
                <a:gd name="connsiteY2" fmla="*/ 454064 h 454064"/>
                <a:gd name="connsiteX3" fmla="*/ 0 w 8226067"/>
                <a:gd name="connsiteY3" fmla="*/ 454064 h 454064"/>
                <a:gd name="connsiteX4" fmla="*/ 0 w 8226067"/>
                <a:gd name="connsiteY4" fmla="*/ 0 h 4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6067" h="454064" fill="none" extrusionOk="0">
                  <a:moveTo>
                    <a:pt x="0" y="0"/>
                  </a:moveTo>
                  <a:cubicBezTo>
                    <a:pt x="2897757" y="-133055"/>
                    <a:pt x="6376901" y="74225"/>
                    <a:pt x="8226067" y="0"/>
                  </a:cubicBezTo>
                  <a:cubicBezTo>
                    <a:pt x="8260584" y="161180"/>
                    <a:pt x="8188152" y="258353"/>
                    <a:pt x="8226067" y="454064"/>
                  </a:cubicBezTo>
                  <a:cubicBezTo>
                    <a:pt x="4397280" y="392619"/>
                    <a:pt x="1060375" y="429455"/>
                    <a:pt x="0" y="454064"/>
                  </a:cubicBezTo>
                  <a:cubicBezTo>
                    <a:pt x="-24019" y="281943"/>
                    <a:pt x="-37737" y="149965"/>
                    <a:pt x="0" y="0"/>
                  </a:cubicBezTo>
                  <a:close/>
                </a:path>
                <a:path w="8226067" h="454064" stroke="0" extrusionOk="0">
                  <a:moveTo>
                    <a:pt x="0" y="0"/>
                  </a:moveTo>
                  <a:cubicBezTo>
                    <a:pt x="1505157" y="-21364"/>
                    <a:pt x="4982647" y="3355"/>
                    <a:pt x="8226067" y="0"/>
                  </a:cubicBezTo>
                  <a:cubicBezTo>
                    <a:pt x="8194132" y="71124"/>
                    <a:pt x="8194207" y="312269"/>
                    <a:pt x="8226067" y="454064"/>
                  </a:cubicBezTo>
                  <a:cubicBezTo>
                    <a:pt x="5672589" y="620292"/>
                    <a:pt x="2571095" y="570174"/>
                    <a:pt x="0" y="454064"/>
                  </a:cubicBezTo>
                  <a:cubicBezTo>
                    <a:pt x="28992" y="312000"/>
                    <a:pt x="-25008" y="93919"/>
                    <a:pt x="0" y="0"/>
                  </a:cubicBezTo>
                  <a:close/>
                </a:path>
              </a:pathLst>
            </a:custGeom>
            <a:solidFill>
              <a:srgbClr val="E7E7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6905624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เมื่อดำเนินการ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Post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เสร็จแล้วให้ไป</a:t>
              </a:r>
              <a:r>
                <a:rPr lang="en-US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Check Status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ที่ </a:t>
              </a:r>
              <a:r>
                <a:rPr lang="en-US" sz="23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Tracker </a:t>
              </a:r>
              <a:r>
                <a:rPr lang="th-TH" sz="23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เป็นขั้นตอนต่อไป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29B4CF-B507-4EEA-9CE5-4B38BC2EF046}"/>
                </a:ext>
              </a:extLst>
            </p:cNvPr>
            <p:cNvGrpSpPr/>
            <p:nvPr/>
          </p:nvGrpSpPr>
          <p:grpSpPr>
            <a:xfrm>
              <a:off x="717158" y="1747719"/>
              <a:ext cx="10829382" cy="4143383"/>
              <a:chOff x="1251536" y="1747719"/>
              <a:chExt cx="9496956" cy="414338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49A1A2D-46B9-48B2-BCCB-432E899F6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414" y="1770871"/>
                <a:ext cx="9489078" cy="41202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E6DEE-2EA8-4D06-AA17-C4B41B6923FF}"/>
                  </a:ext>
                </a:extLst>
              </p:cNvPr>
              <p:cNvSpPr/>
              <p:nvPr/>
            </p:nvSpPr>
            <p:spPr>
              <a:xfrm>
                <a:off x="1667435" y="2124815"/>
                <a:ext cx="2554942" cy="2544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E0857C-75FB-4111-8B04-A2C5252E301E}"/>
                  </a:ext>
                </a:extLst>
              </p:cNvPr>
              <p:cNvSpPr/>
              <p:nvPr/>
            </p:nvSpPr>
            <p:spPr>
              <a:xfrm>
                <a:off x="3250747" y="3267734"/>
                <a:ext cx="1943259" cy="3056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F159BD-5BB5-4AF5-987F-8123684617BF}"/>
                  </a:ext>
                </a:extLst>
              </p:cNvPr>
              <p:cNvSpPr/>
              <p:nvPr/>
            </p:nvSpPr>
            <p:spPr>
              <a:xfrm>
                <a:off x="6621008" y="3222477"/>
                <a:ext cx="1023870" cy="384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AEA3CF-1CEB-4030-ADE9-24897A11B9F3}"/>
                  </a:ext>
                </a:extLst>
              </p:cNvPr>
              <p:cNvSpPr/>
              <p:nvPr/>
            </p:nvSpPr>
            <p:spPr>
              <a:xfrm>
                <a:off x="2392712" y="2443947"/>
                <a:ext cx="690282" cy="254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2F3A57-9499-4CA4-894A-8D41A458FBAF}"/>
                  </a:ext>
                </a:extLst>
              </p:cNvPr>
              <p:cNvSpPr txBox="1"/>
              <p:nvPr/>
            </p:nvSpPr>
            <p:spPr>
              <a:xfrm>
                <a:off x="7744941" y="3045652"/>
                <a:ext cx="1910048" cy="707886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Status 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ขึ้น</a:t>
                </a:r>
                <a:r>
                  <a:rPr lang="en-US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Disposed</a:t>
                </a:r>
                <a:r>
                  <a:rPr lang="th-TH" sz="2000" dirty="0">
                    <a:solidFill>
                      <a:srgbClr val="FF0000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เมื่อจำหน่ายแล้ว</a:t>
                </a:r>
                <a:endPara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6AA130-5161-4FC1-8507-11CB7DFB75CD}"/>
                  </a:ext>
                </a:extLst>
              </p:cNvPr>
              <p:cNvSpPr/>
              <p:nvPr/>
            </p:nvSpPr>
            <p:spPr>
              <a:xfrm>
                <a:off x="1251536" y="1747719"/>
                <a:ext cx="690282" cy="1600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th-TH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1EC71-9704-41E2-8ACA-2F3F6C6D7B19}"/>
                  </a:ext>
                </a:extLst>
              </p:cNvPr>
              <p:cNvSpPr txBox="1"/>
              <p:nvPr/>
            </p:nvSpPr>
            <p:spPr>
              <a:xfrm>
                <a:off x="3377467" y="3244334"/>
                <a:ext cx="2090590" cy="37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Asset </a:t>
                </a:r>
                <a:r>
                  <a:rPr lang="th-TH" sz="1800" dirty="0">
                    <a:solidFill>
                      <a:srgbClr val="0000FF"/>
                    </a:solidFill>
                    <a:latin typeface="5011_thE_Little_Uki_noworry" panose="02000000000000000000" pitchFamily="2" charset="0"/>
                    <a:cs typeface="5011_thE_Little_Uki_noworry" panose="02000000000000000000" pitchFamily="2" charset="0"/>
                  </a:rPr>
                  <a:t>ที่ขาย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51F23-0ABC-4C6F-959A-2BE050F802EC}"/>
                </a:ext>
              </a:extLst>
            </p:cNvPr>
            <p:cNvSpPr txBox="1"/>
            <p:nvPr/>
          </p:nvSpPr>
          <p:spPr>
            <a:xfrm>
              <a:off x="2686940" y="301532"/>
              <a:ext cx="6509995" cy="594980"/>
            </a:xfrm>
            <a:custGeom>
              <a:avLst/>
              <a:gdLst>
                <a:gd name="connsiteX0" fmla="*/ 0 w 6509995"/>
                <a:gd name="connsiteY0" fmla="*/ 0 h 594980"/>
                <a:gd name="connsiteX1" fmla="*/ 6509995 w 6509995"/>
                <a:gd name="connsiteY1" fmla="*/ 0 h 594980"/>
                <a:gd name="connsiteX2" fmla="*/ 6509995 w 6509995"/>
                <a:gd name="connsiteY2" fmla="*/ 594980 h 594980"/>
                <a:gd name="connsiteX3" fmla="*/ 0 w 6509995"/>
                <a:gd name="connsiteY3" fmla="*/ 594980 h 594980"/>
                <a:gd name="connsiteX4" fmla="*/ 0 w 6509995"/>
                <a:gd name="connsiteY4" fmla="*/ 0 h 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995" h="594980" fill="none" extrusionOk="0">
                  <a:moveTo>
                    <a:pt x="0" y="0"/>
                  </a:moveTo>
                  <a:cubicBezTo>
                    <a:pt x="895164" y="10639"/>
                    <a:pt x="5823965" y="-41630"/>
                    <a:pt x="6509995" y="0"/>
                  </a:cubicBezTo>
                  <a:cubicBezTo>
                    <a:pt x="6549656" y="141141"/>
                    <a:pt x="6481097" y="331741"/>
                    <a:pt x="6509995" y="594980"/>
                  </a:cubicBezTo>
                  <a:cubicBezTo>
                    <a:pt x="5415963" y="651334"/>
                    <a:pt x="1876212" y="438887"/>
                    <a:pt x="0" y="594980"/>
                  </a:cubicBezTo>
                  <a:cubicBezTo>
                    <a:pt x="-12163" y="323975"/>
                    <a:pt x="29567" y="227545"/>
                    <a:pt x="0" y="0"/>
                  </a:cubicBezTo>
                  <a:close/>
                </a:path>
                <a:path w="6509995" h="594980" stroke="0" extrusionOk="0">
                  <a:moveTo>
                    <a:pt x="0" y="0"/>
                  </a:moveTo>
                  <a:cubicBezTo>
                    <a:pt x="2203447" y="-139618"/>
                    <a:pt x="3436327" y="-50471"/>
                    <a:pt x="6509995" y="0"/>
                  </a:cubicBezTo>
                  <a:cubicBezTo>
                    <a:pt x="6498570" y="152605"/>
                    <a:pt x="6459173" y="488450"/>
                    <a:pt x="6509995" y="594980"/>
                  </a:cubicBezTo>
                  <a:cubicBezTo>
                    <a:pt x="5638414" y="468442"/>
                    <a:pt x="671444" y="545396"/>
                    <a:pt x="0" y="594980"/>
                  </a:cubicBezTo>
                  <a:cubicBezTo>
                    <a:pt x="-5263" y="486502"/>
                    <a:pt x="52716" y="128120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solidFill>
                <a:srgbClr val="0066FF"/>
              </a:solidFill>
              <a:extLst>
                <a:ext uri="{C807C97D-BFC1-408E-A445-0C87EB9F89A2}">
                  <ask:lineSketchStyleProps xmlns:ask="http://schemas.microsoft.com/office/drawing/2018/sketchyshapes" sd="395604420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FAP030 / </a:t>
              </a:r>
              <a:r>
                <a:rPr lang="th-TH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การตัดจำหน่ายสินทรัพย์ (</a:t>
              </a:r>
              <a:r>
                <a:rPr lang="en-US" sz="3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Asset Disposal) </a:t>
              </a:r>
              <a:endParaRPr lang="th-TH" sz="3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65415D0-41D6-47C2-A1E6-0D212893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4214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71CF42-39F0-4F96-8478-E017E75AB2F9}"/>
              </a:ext>
            </a:extLst>
          </p:cNvPr>
          <p:cNvGrpSpPr/>
          <p:nvPr/>
        </p:nvGrpSpPr>
        <p:grpSpPr>
          <a:xfrm>
            <a:off x="642875" y="295563"/>
            <a:ext cx="11035552" cy="6188364"/>
            <a:chOff x="578223" y="243119"/>
            <a:chExt cx="11035552" cy="5940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D1004A-5DBF-4F49-B1E4-40C0E90B6460}"/>
                </a:ext>
              </a:extLst>
            </p:cNvPr>
            <p:cNvSpPr txBox="1"/>
            <p:nvPr/>
          </p:nvSpPr>
          <p:spPr>
            <a:xfrm>
              <a:off x="1209966" y="243119"/>
              <a:ext cx="10058399" cy="605697"/>
            </a:xfrm>
            <a:custGeom>
              <a:avLst/>
              <a:gdLst>
                <a:gd name="connsiteX0" fmla="*/ 0 w 10058399"/>
                <a:gd name="connsiteY0" fmla="*/ 0 h 605697"/>
                <a:gd name="connsiteX1" fmla="*/ 10058399 w 10058399"/>
                <a:gd name="connsiteY1" fmla="*/ 0 h 605697"/>
                <a:gd name="connsiteX2" fmla="*/ 10058399 w 10058399"/>
                <a:gd name="connsiteY2" fmla="*/ 605697 h 605697"/>
                <a:gd name="connsiteX3" fmla="*/ 0 w 10058399"/>
                <a:gd name="connsiteY3" fmla="*/ 605697 h 605697"/>
                <a:gd name="connsiteX4" fmla="*/ 0 w 10058399"/>
                <a:gd name="connsiteY4" fmla="*/ 0 h 60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8399" h="605697" extrusionOk="0">
                  <a:moveTo>
                    <a:pt x="0" y="0"/>
                  </a:moveTo>
                  <a:cubicBezTo>
                    <a:pt x="1692978" y="-5264"/>
                    <a:pt x="8412516" y="84467"/>
                    <a:pt x="10058399" y="0"/>
                  </a:cubicBezTo>
                  <a:cubicBezTo>
                    <a:pt x="10005067" y="283572"/>
                    <a:pt x="10017536" y="375830"/>
                    <a:pt x="10058399" y="605697"/>
                  </a:cubicBezTo>
                  <a:cubicBezTo>
                    <a:pt x="5157541" y="712017"/>
                    <a:pt x="2982047" y="598048"/>
                    <a:pt x="0" y="605697"/>
                  </a:cubicBezTo>
                  <a:cubicBezTo>
                    <a:pt x="-17614" y="316763"/>
                    <a:pt x="37494" y="22464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D6697C-0C3E-404C-8840-64C6C0CF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223" y="1308846"/>
              <a:ext cx="11035552" cy="4875026"/>
            </a:xfrm>
            <a:prstGeom prst="rect">
              <a:avLst/>
            </a:prstGeom>
            <a:ln w="28575"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01DCC9-1975-4134-A002-0669413433EA}"/>
                </a:ext>
              </a:extLst>
            </p:cNvPr>
            <p:cNvSpPr/>
            <p:nvPr/>
          </p:nvSpPr>
          <p:spPr>
            <a:xfrm>
              <a:off x="5154706" y="2765821"/>
              <a:ext cx="2734235" cy="2952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BDD392-F0D6-4D95-A78F-95B739D7D608}"/>
                </a:ext>
              </a:extLst>
            </p:cNvPr>
            <p:cNvSpPr txBox="1"/>
            <p:nvPr/>
          </p:nvSpPr>
          <p:spPr>
            <a:xfrm>
              <a:off x="8211398" y="2438372"/>
              <a:ext cx="3191440" cy="2985433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300" b="1" dirty="0">
                  <a:solidFill>
                    <a:srgbClr val="FF0000"/>
                  </a:solidFill>
                </a:rPr>
                <a:t> 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ถ้าติด </a:t>
              </a:r>
              <a:r>
                <a:rPr lang="en-US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</a:t>
              </a:r>
              <a:r>
                <a:rPr lang="th-TH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endParaRPr lang="th-TH" sz="2300" b="1" dirty="0">
                <a:solidFill>
                  <a:srgbClr val="FF000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สาเหตุที่โพสต์ไม่ผ่าน อาจมาได้จาก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ขาบัญชี 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 / Cr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 (ใส่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Account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ไม่ครบ)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ต้องทำการแก้ไข ขั้นตอนข้างต้น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เมื่อแก้ไขขั้นตอนข้างต้นแล้ว ต้องทำการ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Post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ใหม่อีก 1 รอบ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AFBB5-A3C2-4945-92A0-BAF22818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374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08A03-C7C0-4C7C-BD03-EB74CAE6DC11}"/>
              </a:ext>
            </a:extLst>
          </p:cNvPr>
          <p:cNvGrpSpPr/>
          <p:nvPr/>
        </p:nvGrpSpPr>
        <p:grpSpPr>
          <a:xfrm>
            <a:off x="581891" y="452908"/>
            <a:ext cx="11185235" cy="6049493"/>
            <a:chOff x="803564" y="439362"/>
            <a:chExt cx="10640291" cy="58619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2395C0-40AF-44DF-930E-B5507398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64" y="1311835"/>
              <a:ext cx="10640291" cy="4989512"/>
            </a:xfrm>
            <a:prstGeom prst="rect">
              <a:avLst/>
            </a:prstGeom>
            <a:ln w="1270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4C0676-F113-4F6A-9A5C-272A1344907F}"/>
                </a:ext>
              </a:extLst>
            </p:cNvPr>
            <p:cNvSpPr/>
            <p:nvPr/>
          </p:nvSpPr>
          <p:spPr>
            <a:xfrm>
              <a:off x="5144655" y="2820448"/>
              <a:ext cx="3814617" cy="1653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1B051-3F8B-4E05-8D8E-7E93D0971A7B}"/>
                </a:ext>
              </a:extLst>
            </p:cNvPr>
            <p:cNvSpPr txBox="1"/>
            <p:nvPr/>
          </p:nvSpPr>
          <p:spPr>
            <a:xfrm>
              <a:off x="8098928" y="3429000"/>
              <a:ext cx="2716308" cy="138499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คลิกขวาที่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Open With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 Journal Entry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(เช็คว่า </a:t>
              </a:r>
              <a:r>
                <a:rPr lang="en-US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1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จากอะไร)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FDC0B-FC89-48D6-B94E-825096627C2B}"/>
                </a:ext>
              </a:extLst>
            </p:cNvPr>
            <p:cNvSpPr txBox="1"/>
            <p:nvPr/>
          </p:nvSpPr>
          <p:spPr>
            <a:xfrm>
              <a:off x="8130992" y="2173932"/>
              <a:ext cx="2716308" cy="430887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วิธีการเช็ค การติด </a:t>
              </a:r>
              <a:r>
                <a:rPr lang="en-US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endParaRPr lang="th-TH" sz="22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85C9704-3C94-4D9D-A710-111B70C5E57B}"/>
                </a:ext>
              </a:extLst>
            </p:cNvPr>
            <p:cNvSpPr/>
            <p:nvPr/>
          </p:nvSpPr>
          <p:spPr>
            <a:xfrm>
              <a:off x="9332256" y="2734234"/>
              <a:ext cx="365925" cy="543722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C6EF3C-06FC-4FB3-9C0E-445AF4D12D51}"/>
                </a:ext>
              </a:extLst>
            </p:cNvPr>
            <p:cNvSpPr txBox="1"/>
            <p:nvPr/>
          </p:nvSpPr>
          <p:spPr>
            <a:xfrm>
              <a:off x="1198952" y="439362"/>
              <a:ext cx="9990101" cy="536826"/>
            </a:xfrm>
            <a:custGeom>
              <a:avLst/>
              <a:gdLst>
                <a:gd name="connsiteX0" fmla="*/ 0 w 9990101"/>
                <a:gd name="connsiteY0" fmla="*/ 0 h 536826"/>
                <a:gd name="connsiteX1" fmla="*/ 9990101 w 9990101"/>
                <a:gd name="connsiteY1" fmla="*/ 0 h 536826"/>
                <a:gd name="connsiteX2" fmla="*/ 9990101 w 9990101"/>
                <a:gd name="connsiteY2" fmla="*/ 536826 h 536826"/>
                <a:gd name="connsiteX3" fmla="*/ 0 w 9990101"/>
                <a:gd name="connsiteY3" fmla="*/ 536826 h 536826"/>
                <a:gd name="connsiteX4" fmla="*/ 0 w 9990101"/>
                <a:gd name="connsiteY4" fmla="*/ 0 h 53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0101" h="536826" extrusionOk="0">
                  <a:moveTo>
                    <a:pt x="0" y="0"/>
                  </a:moveTo>
                  <a:cubicBezTo>
                    <a:pt x="1787987" y="-5264"/>
                    <a:pt x="5589375" y="84467"/>
                    <a:pt x="9990101" y="0"/>
                  </a:cubicBezTo>
                  <a:cubicBezTo>
                    <a:pt x="9984982" y="98788"/>
                    <a:pt x="9963369" y="388720"/>
                    <a:pt x="9990101" y="536826"/>
                  </a:cubicBezTo>
                  <a:cubicBezTo>
                    <a:pt x="5041435" y="643146"/>
                    <a:pt x="1678772" y="529177"/>
                    <a:pt x="0" y="536826"/>
                  </a:cubicBezTo>
                  <a:cubicBezTo>
                    <a:pt x="-26534" y="274666"/>
                    <a:pt x="34360" y="15390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)</a:t>
              </a:r>
              <a:endParaRPr lang="en-US" sz="30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2C8462-2F38-4AA5-A773-2E01DFE2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5221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144A8D-7071-458A-BD13-880F9D1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97</a:t>
            </a:fld>
            <a:endParaRPr lang="th-T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2567CF-991D-41F8-B7E3-884DD5B8D92A}"/>
              </a:ext>
            </a:extLst>
          </p:cNvPr>
          <p:cNvGrpSpPr/>
          <p:nvPr/>
        </p:nvGrpSpPr>
        <p:grpSpPr>
          <a:xfrm>
            <a:off x="627312" y="255628"/>
            <a:ext cx="11084397" cy="6265244"/>
            <a:chOff x="747383" y="255628"/>
            <a:chExt cx="10870662" cy="6265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D9FC5-EC34-445E-81C6-1FE7B3AF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83" y="1648021"/>
              <a:ext cx="10870662" cy="4872851"/>
            </a:xfrm>
            <a:prstGeom prst="rect">
              <a:avLst/>
            </a:prstGeom>
            <a:ln w="19050">
              <a:solidFill>
                <a:srgbClr val="00B0F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9919B5-6275-404C-84B1-79F8DC1E8B41}"/>
                </a:ext>
              </a:extLst>
            </p:cNvPr>
            <p:cNvSpPr/>
            <p:nvPr/>
          </p:nvSpPr>
          <p:spPr>
            <a:xfrm>
              <a:off x="8719428" y="2675771"/>
              <a:ext cx="1334121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2DAE75-30AA-45BB-BA00-4B89C9E22A01}"/>
                </a:ext>
              </a:extLst>
            </p:cNvPr>
            <p:cNvSpPr/>
            <p:nvPr/>
          </p:nvSpPr>
          <p:spPr>
            <a:xfrm>
              <a:off x="2918689" y="2897334"/>
              <a:ext cx="1206737" cy="218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CCB24D-ADA2-4799-9F3C-4F0E6076A9FF}"/>
                </a:ext>
              </a:extLst>
            </p:cNvPr>
            <p:cNvSpPr/>
            <p:nvPr/>
          </p:nvSpPr>
          <p:spPr>
            <a:xfrm>
              <a:off x="6173479" y="3160348"/>
              <a:ext cx="1920548" cy="218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1486BA-21DD-495A-BD70-3E9EE0DD04D1}"/>
                </a:ext>
              </a:extLst>
            </p:cNvPr>
            <p:cNvSpPr txBox="1"/>
            <p:nvPr/>
          </p:nvSpPr>
          <p:spPr>
            <a:xfrm>
              <a:off x="2628894" y="3753922"/>
              <a:ext cx="1497260" cy="783617"/>
            </a:xfrm>
            <a:prstGeom prst="rect">
              <a:avLst/>
            </a:prstGeom>
            <a:ln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9E034E6-66F3-4572-B359-6A48D04904AE}"/>
                </a:ext>
              </a:extLst>
            </p:cNvPr>
            <p:cNvSpPr/>
            <p:nvPr/>
          </p:nvSpPr>
          <p:spPr>
            <a:xfrm>
              <a:off x="3244756" y="3196370"/>
              <a:ext cx="283534" cy="408514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7C8625-1AD1-472F-8BB6-D67F023F3D52}"/>
                </a:ext>
              </a:extLst>
            </p:cNvPr>
            <p:cNvSpPr txBox="1"/>
            <p:nvPr/>
          </p:nvSpPr>
          <p:spPr>
            <a:xfrm>
              <a:off x="6188869" y="3950077"/>
              <a:ext cx="1920548" cy="860442"/>
            </a:xfrm>
            <a:prstGeom prst="rect">
              <a:avLst/>
            </a:prstGeom>
            <a:ln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b="1" dirty="0"/>
                <a:t> 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Errors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จาก</a:t>
              </a:r>
              <a:endParaRPr lang="en-US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  <a:p>
              <a:pPr algn="ctr"/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Module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ไหน</a:t>
              </a:r>
              <a:r>
                <a:rPr lang="en-US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  <a:r>
                <a:rPr lang="th-TH" sz="25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    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7BDF26BF-87D5-49E6-9C4F-F18CADD75269}"/>
                </a:ext>
              </a:extLst>
            </p:cNvPr>
            <p:cNvSpPr/>
            <p:nvPr/>
          </p:nvSpPr>
          <p:spPr>
            <a:xfrm>
              <a:off x="6969283" y="3483039"/>
              <a:ext cx="283534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F266F9-124D-4951-9446-273A1DC65257}"/>
                </a:ext>
              </a:extLst>
            </p:cNvPr>
            <p:cNvSpPr txBox="1"/>
            <p:nvPr/>
          </p:nvSpPr>
          <p:spPr>
            <a:xfrm>
              <a:off x="4287360" y="911663"/>
              <a:ext cx="3637438" cy="477054"/>
            </a:xfrm>
            <a:custGeom>
              <a:avLst/>
              <a:gdLst>
                <a:gd name="connsiteX0" fmla="*/ 0 w 3637438"/>
                <a:gd name="connsiteY0" fmla="*/ 0 h 477054"/>
                <a:gd name="connsiteX1" fmla="*/ 3637438 w 3637438"/>
                <a:gd name="connsiteY1" fmla="*/ 0 h 477054"/>
                <a:gd name="connsiteX2" fmla="*/ 3637438 w 3637438"/>
                <a:gd name="connsiteY2" fmla="*/ 477054 h 477054"/>
                <a:gd name="connsiteX3" fmla="*/ 0 w 3637438"/>
                <a:gd name="connsiteY3" fmla="*/ 477054 h 477054"/>
                <a:gd name="connsiteX4" fmla="*/ 0 w 3637438"/>
                <a:gd name="connsiteY4" fmla="*/ 0 h 47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38" h="477054" extrusionOk="0">
                  <a:moveTo>
                    <a:pt x="0" y="0"/>
                  </a:moveTo>
                  <a:cubicBezTo>
                    <a:pt x="739849" y="-5264"/>
                    <a:pt x="3182026" y="84467"/>
                    <a:pt x="3637438" y="0"/>
                  </a:cubicBezTo>
                  <a:cubicBezTo>
                    <a:pt x="3599693" y="177769"/>
                    <a:pt x="3674158" y="311677"/>
                    <a:pt x="3637438" y="477054"/>
                  </a:cubicBezTo>
                  <a:cubicBezTo>
                    <a:pt x="2971765" y="583374"/>
                    <a:pt x="619999" y="469405"/>
                    <a:pt x="0" y="477054"/>
                  </a:cubicBezTo>
                  <a:cubicBezTo>
                    <a:pt x="38772" y="324399"/>
                    <a:pt x="-29074" y="118022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หาสาเหตุว่ามีข้อผิดพลาดที่จุดไหน</a:t>
              </a:r>
              <a:r>
                <a:rPr lang="en-US" sz="2500" dirty="0">
                  <a:solidFill>
                    <a:srgbClr val="0000FF"/>
                  </a:solidFill>
                  <a:highlight>
                    <a:srgbClr val="FFFFCC"/>
                  </a:highlight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???</a:t>
              </a:r>
              <a:r>
                <a:rPr lang="th-TH" sz="25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1B8DD69B-0B11-4366-9471-8927CCEC1F24}"/>
                </a:ext>
              </a:extLst>
            </p:cNvPr>
            <p:cNvSpPr/>
            <p:nvPr/>
          </p:nvSpPr>
          <p:spPr>
            <a:xfrm>
              <a:off x="9260850" y="2978600"/>
              <a:ext cx="243368" cy="372013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CE573-AE5A-485E-96E4-74C387642AE7}"/>
                </a:ext>
              </a:extLst>
            </p:cNvPr>
            <p:cNvSpPr txBox="1"/>
            <p:nvPr/>
          </p:nvSpPr>
          <p:spPr>
            <a:xfrm>
              <a:off x="8719428" y="3510620"/>
              <a:ext cx="1497260" cy="416563"/>
            </a:xfrm>
            <a:prstGeom prst="rect">
              <a:avLst/>
            </a:prstGeom>
            <a:ln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  <a:endParaRPr lang="th-TH" sz="2500" dirty="0">
                <a:solidFill>
                  <a:srgbClr val="FF0000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3376F-5319-49E7-BF8A-F155D9D04C94}"/>
                </a:ext>
              </a:extLst>
            </p:cNvPr>
            <p:cNvSpPr txBox="1"/>
            <p:nvPr/>
          </p:nvSpPr>
          <p:spPr>
            <a:xfrm>
              <a:off x="1907587" y="255628"/>
              <a:ext cx="8605351" cy="523220"/>
            </a:xfrm>
            <a:custGeom>
              <a:avLst/>
              <a:gdLst>
                <a:gd name="connsiteX0" fmla="*/ 0 w 8605351"/>
                <a:gd name="connsiteY0" fmla="*/ 0 h 523220"/>
                <a:gd name="connsiteX1" fmla="*/ 8605351 w 8605351"/>
                <a:gd name="connsiteY1" fmla="*/ 0 h 523220"/>
                <a:gd name="connsiteX2" fmla="*/ 8605351 w 8605351"/>
                <a:gd name="connsiteY2" fmla="*/ 523220 h 523220"/>
                <a:gd name="connsiteX3" fmla="*/ 0 w 8605351"/>
                <a:gd name="connsiteY3" fmla="*/ 523220 h 523220"/>
                <a:gd name="connsiteX4" fmla="*/ 0 w 8605351"/>
                <a:gd name="connsiteY4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351" h="523220" extrusionOk="0">
                  <a:moveTo>
                    <a:pt x="0" y="0"/>
                  </a:moveTo>
                  <a:cubicBezTo>
                    <a:pt x="2677018" y="-5264"/>
                    <a:pt x="6159271" y="84467"/>
                    <a:pt x="8605351" y="0"/>
                  </a:cubicBezTo>
                  <a:cubicBezTo>
                    <a:pt x="8584009" y="231117"/>
                    <a:pt x="8577210" y="379045"/>
                    <a:pt x="8605351" y="523220"/>
                  </a:cubicBezTo>
                  <a:cubicBezTo>
                    <a:pt x="6129501" y="629540"/>
                    <a:pt x="1424274" y="515571"/>
                    <a:pt x="0" y="523220"/>
                  </a:cubicBezTo>
                  <a:cubicBezTo>
                    <a:pt x="-22394" y="286161"/>
                    <a:pt x="-6816" y="23664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084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BEE4BE-FC83-4154-86CF-B61F4750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98</a:t>
            </a:fld>
            <a:endParaRPr lang="th-T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A2029-70E0-42C3-BB38-B09CDC91286C}"/>
              </a:ext>
            </a:extLst>
          </p:cNvPr>
          <p:cNvGrpSpPr/>
          <p:nvPr/>
        </p:nvGrpSpPr>
        <p:grpSpPr>
          <a:xfrm>
            <a:off x="637309" y="292891"/>
            <a:ext cx="11120582" cy="6089437"/>
            <a:chOff x="798583" y="292893"/>
            <a:chExt cx="10728399" cy="6089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BA9B12-ECCF-43CD-8842-4D7E5AA06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583" y="1325889"/>
              <a:ext cx="10728399" cy="50564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A4EAE8"/>
              </a:solidFill>
              <a:miter lim="800000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474D52-63FB-4744-8044-E381F86BD278}"/>
                </a:ext>
              </a:extLst>
            </p:cNvPr>
            <p:cNvSpPr/>
            <p:nvPr/>
          </p:nvSpPr>
          <p:spPr>
            <a:xfrm>
              <a:off x="4979907" y="2240023"/>
              <a:ext cx="706058" cy="2085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87A299-91FB-4B9C-AD9E-254E07D5BE47}"/>
                </a:ext>
              </a:extLst>
            </p:cNvPr>
            <p:cNvSpPr/>
            <p:nvPr/>
          </p:nvSpPr>
          <p:spPr>
            <a:xfrm>
              <a:off x="5163300" y="4328841"/>
              <a:ext cx="2677517" cy="868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5C42C8-2434-4EF0-B898-B8DEDEE1907A}"/>
                </a:ext>
              </a:extLst>
            </p:cNvPr>
            <p:cNvSpPr txBox="1"/>
            <p:nvPr/>
          </p:nvSpPr>
          <p:spPr>
            <a:xfrm>
              <a:off x="6300325" y="2137269"/>
              <a:ext cx="2118172" cy="433192"/>
            </a:xfrm>
            <a:prstGeom prst="rect">
              <a:avLst/>
            </a:prstGeom>
            <a:ln w="28575"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th-TH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เข้ามาดูที่ </a:t>
              </a:r>
              <a:r>
                <a:rPr lang="en-US" sz="21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</a:t>
              </a:r>
              <a:endParaRPr lang="th-TH" sz="21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7EE4F9C-DE1F-41D7-A8B4-7F75FF288C3A}"/>
                </a:ext>
              </a:extLst>
            </p:cNvPr>
            <p:cNvSpPr/>
            <p:nvPr/>
          </p:nvSpPr>
          <p:spPr>
            <a:xfrm rot="5400000">
              <a:off x="6282344" y="5403123"/>
              <a:ext cx="421086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0229-161C-44A5-958B-F354DBF4831B}"/>
                </a:ext>
              </a:extLst>
            </p:cNvPr>
            <p:cNvSpPr txBox="1"/>
            <p:nvPr/>
          </p:nvSpPr>
          <p:spPr>
            <a:xfrm>
              <a:off x="4409593" y="5847434"/>
              <a:ext cx="5362482" cy="40011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C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ระบบจะแจ้งว่า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Transactions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นี้ ยอด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endParaRPr lang="th-TH" sz="20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CE48A9-6525-4B3E-925A-797D31FD08A9}"/>
                </a:ext>
              </a:extLst>
            </p:cNvPr>
            <p:cNvSpPr txBox="1"/>
            <p:nvPr/>
          </p:nvSpPr>
          <p:spPr>
            <a:xfrm>
              <a:off x="8664356" y="4501361"/>
              <a:ext cx="1147917" cy="417149"/>
            </a:xfrm>
            <a:prstGeom prst="rect">
              <a:avLst/>
            </a:prstGeom>
            <a:ln w="28575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มีข้อผิดพลาด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9B52B-0E6A-4839-A79A-F15F38CC268E}"/>
                </a:ext>
              </a:extLst>
            </p:cNvPr>
            <p:cNvSpPr txBox="1"/>
            <p:nvPr/>
          </p:nvSpPr>
          <p:spPr>
            <a:xfrm>
              <a:off x="1511435" y="292893"/>
              <a:ext cx="9489821" cy="553998"/>
            </a:xfrm>
            <a:custGeom>
              <a:avLst/>
              <a:gdLst>
                <a:gd name="connsiteX0" fmla="*/ 0 w 9489821"/>
                <a:gd name="connsiteY0" fmla="*/ 0 h 553998"/>
                <a:gd name="connsiteX1" fmla="*/ 9489821 w 9489821"/>
                <a:gd name="connsiteY1" fmla="*/ 0 h 553998"/>
                <a:gd name="connsiteX2" fmla="*/ 9489821 w 9489821"/>
                <a:gd name="connsiteY2" fmla="*/ 553998 h 553998"/>
                <a:gd name="connsiteX3" fmla="*/ 0 w 9489821"/>
                <a:gd name="connsiteY3" fmla="*/ 553998 h 553998"/>
                <a:gd name="connsiteX4" fmla="*/ 0 w 9489821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9821" h="553998" extrusionOk="0">
                  <a:moveTo>
                    <a:pt x="0" y="0"/>
                  </a:moveTo>
                  <a:cubicBezTo>
                    <a:pt x="1587436" y="-5264"/>
                    <a:pt x="7895544" y="84467"/>
                    <a:pt x="9489821" y="0"/>
                  </a:cubicBezTo>
                  <a:cubicBezTo>
                    <a:pt x="9494443" y="60392"/>
                    <a:pt x="9449468" y="357194"/>
                    <a:pt x="9489821" y="553998"/>
                  </a:cubicBezTo>
                  <a:cubicBezTo>
                    <a:pt x="7986888" y="660318"/>
                    <a:pt x="1517169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E4F5F9-45D9-496D-BF23-5CDB0221D170}"/>
                </a:ext>
              </a:extLst>
            </p:cNvPr>
            <p:cNvSpPr/>
            <p:nvPr/>
          </p:nvSpPr>
          <p:spPr>
            <a:xfrm>
              <a:off x="2748261" y="2716914"/>
              <a:ext cx="1103790" cy="23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871858-169D-4AE6-AB48-5B236B77F5B4}"/>
                </a:ext>
              </a:extLst>
            </p:cNvPr>
            <p:cNvSpPr/>
            <p:nvPr/>
          </p:nvSpPr>
          <p:spPr>
            <a:xfrm>
              <a:off x="8620227" y="3909969"/>
              <a:ext cx="1147917" cy="247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4600D409-1168-4B22-ADCC-79A6CA56C2D9}"/>
                </a:ext>
              </a:extLst>
            </p:cNvPr>
            <p:cNvSpPr/>
            <p:nvPr/>
          </p:nvSpPr>
          <p:spPr>
            <a:xfrm rot="5400000">
              <a:off x="9095667" y="4214749"/>
              <a:ext cx="285294" cy="256748"/>
            </a:xfrm>
            <a:prstGeom prst="rightArrow">
              <a:avLst/>
            </a:prstGeom>
            <a:solidFill>
              <a:srgbClr val="00863D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4F7500-613D-4957-B41A-06144A6D9CE7}"/>
                </a:ext>
              </a:extLst>
            </p:cNvPr>
            <p:cNvSpPr/>
            <p:nvPr/>
          </p:nvSpPr>
          <p:spPr>
            <a:xfrm>
              <a:off x="5839970" y="2176219"/>
              <a:ext cx="306349" cy="334470"/>
            </a:xfrm>
            <a:prstGeom prst="ellipse">
              <a:avLst/>
            </a:prstGeom>
            <a:solidFill>
              <a:srgbClr val="FF99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FB3532-462D-4B48-B47C-84A75B642E62}"/>
                </a:ext>
              </a:extLst>
            </p:cNvPr>
            <p:cNvSpPr/>
            <p:nvPr/>
          </p:nvSpPr>
          <p:spPr>
            <a:xfrm>
              <a:off x="6772637" y="5343853"/>
              <a:ext cx="306349" cy="33447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420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F6FD3-F156-4DC1-90C1-E7499C1E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776A5-0CEB-493C-BEEC-65D673002688}" type="slidenum">
              <a:rPr lang="th-TH" smtClean="0"/>
              <a:t>99</a:t>
            </a:fld>
            <a:endParaRPr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F7378C-FA4D-4CA2-972D-92FED0D6B46D}"/>
              </a:ext>
            </a:extLst>
          </p:cNvPr>
          <p:cNvGrpSpPr/>
          <p:nvPr/>
        </p:nvGrpSpPr>
        <p:grpSpPr>
          <a:xfrm>
            <a:off x="672783" y="296161"/>
            <a:ext cx="10954329" cy="6169293"/>
            <a:chOff x="672783" y="296161"/>
            <a:chExt cx="10954329" cy="61692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70052-A804-4C66-9940-AD21BBA2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783" y="1299302"/>
              <a:ext cx="10954329" cy="51661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accent6">
                  <a:lumMod val="40000"/>
                  <a:lumOff val="60000"/>
                </a:schemeClr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40EBF3-3570-42CB-A023-57C2DAE6225B}"/>
                </a:ext>
              </a:extLst>
            </p:cNvPr>
            <p:cNvSpPr/>
            <p:nvPr/>
          </p:nvSpPr>
          <p:spPr>
            <a:xfrm>
              <a:off x="4417533" y="2613889"/>
              <a:ext cx="1534135" cy="1692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36A6B-68DE-400D-B96D-10580B7B256B}"/>
                </a:ext>
              </a:extLst>
            </p:cNvPr>
            <p:cNvSpPr/>
            <p:nvPr/>
          </p:nvSpPr>
          <p:spPr>
            <a:xfrm>
              <a:off x="2810405" y="2670576"/>
              <a:ext cx="1367245" cy="2234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4E86E9-8D85-421D-B24B-0DD688F1A11D}"/>
                </a:ext>
              </a:extLst>
            </p:cNvPr>
            <p:cNvSpPr/>
            <p:nvPr/>
          </p:nvSpPr>
          <p:spPr>
            <a:xfrm>
              <a:off x="5484216" y="2186293"/>
              <a:ext cx="777299" cy="4024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th-TH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  <a:p>
              <a:pPr algn="ctr"/>
              <a:endParaRPr lang="en-US" sz="160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E1E4C-B760-45F9-B6FB-41D1E3A7133C}"/>
                </a:ext>
              </a:extLst>
            </p:cNvPr>
            <p:cNvSpPr txBox="1"/>
            <p:nvPr/>
          </p:nvSpPr>
          <p:spPr>
            <a:xfrm>
              <a:off x="6820969" y="2262011"/>
              <a:ext cx="2257146" cy="447646"/>
            </a:xfrm>
            <a:prstGeom prst="rect">
              <a:avLst/>
            </a:prstGeom>
            <a:ln w="19050"/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มาดูที่ </a:t>
              </a:r>
              <a:r>
                <a:rPr lang="en-US" sz="22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Tab Error Log</a:t>
              </a:r>
              <a:endParaRPr lang="th-TH" sz="2200" dirty="0">
                <a:solidFill>
                  <a:srgbClr val="0000FF"/>
                </a:solidFill>
                <a:latin typeface="5011_thE_Little_Uki_noworry" panose="02000000000000000000" pitchFamily="2" charset="0"/>
                <a:cs typeface="5011_thE_Little_Uki_noworry" panose="02000000000000000000" pitchFamily="2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43A5A83-EF26-4498-8DF4-0ECF03467932}"/>
                </a:ext>
              </a:extLst>
            </p:cNvPr>
            <p:cNvSpPr/>
            <p:nvPr/>
          </p:nvSpPr>
          <p:spPr>
            <a:xfrm>
              <a:off x="6362383" y="2352007"/>
              <a:ext cx="376191" cy="249398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CADCE4-3E44-42A9-AFA3-D715E05BCF86}"/>
                </a:ext>
              </a:extLst>
            </p:cNvPr>
            <p:cNvSpPr txBox="1"/>
            <p:nvPr/>
          </p:nvSpPr>
          <p:spPr>
            <a:xfrm>
              <a:off x="4422445" y="3353924"/>
              <a:ext cx="3063271" cy="1055166"/>
            </a:xfrm>
            <a:prstGeom prst="rect">
              <a:avLst/>
            </a:prstGeom>
            <a:ln w="19050"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จะขึ้นสถานะ </a:t>
              </a:r>
            </a:p>
            <a:p>
              <a:pPr algn="ctr"/>
              <a:r>
                <a:rPr lang="en-US" sz="2000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Transaction does not balance </a:t>
              </a:r>
            </a:p>
            <a:p>
              <a:pPr algn="ctr"/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(คือยอด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Dr.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และ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 Cr. </a:t>
              </a:r>
              <a:r>
                <a:rPr lang="th-TH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ไม่ </a:t>
              </a:r>
              <a:r>
                <a:rPr lang="en-US" sz="2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Balance</a:t>
              </a:r>
              <a:r>
                <a:rPr lang="th-TH" sz="20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1EB92431-7A2C-4370-BCB7-1A7342084B80}"/>
                </a:ext>
              </a:extLst>
            </p:cNvPr>
            <p:cNvSpPr/>
            <p:nvPr/>
          </p:nvSpPr>
          <p:spPr>
            <a:xfrm>
              <a:off x="4902393" y="2858254"/>
              <a:ext cx="268708" cy="357286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6FE3-BE46-42F8-9CD5-53279621937B}"/>
                </a:ext>
              </a:extLst>
            </p:cNvPr>
            <p:cNvSpPr txBox="1"/>
            <p:nvPr/>
          </p:nvSpPr>
          <p:spPr>
            <a:xfrm>
              <a:off x="1810327" y="296161"/>
              <a:ext cx="9125526" cy="553998"/>
            </a:xfrm>
            <a:custGeom>
              <a:avLst/>
              <a:gdLst>
                <a:gd name="connsiteX0" fmla="*/ 0 w 9125526"/>
                <a:gd name="connsiteY0" fmla="*/ 0 h 553998"/>
                <a:gd name="connsiteX1" fmla="*/ 9125526 w 9125526"/>
                <a:gd name="connsiteY1" fmla="*/ 0 h 553998"/>
                <a:gd name="connsiteX2" fmla="*/ 9125526 w 9125526"/>
                <a:gd name="connsiteY2" fmla="*/ 553998 h 553998"/>
                <a:gd name="connsiteX3" fmla="*/ 0 w 9125526"/>
                <a:gd name="connsiteY3" fmla="*/ 553998 h 553998"/>
                <a:gd name="connsiteX4" fmla="*/ 0 w 9125526"/>
                <a:gd name="connsiteY4" fmla="*/ 0 h 55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5526" h="553998" extrusionOk="0">
                  <a:moveTo>
                    <a:pt x="0" y="0"/>
                  </a:moveTo>
                  <a:cubicBezTo>
                    <a:pt x="2818900" y="-5264"/>
                    <a:pt x="5666573" y="84467"/>
                    <a:pt x="9125526" y="0"/>
                  </a:cubicBezTo>
                  <a:cubicBezTo>
                    <a:pt x="9130148" y="60392"/>
                    <a:pt x="9085173" y="357194"/>
                    <a:pt x="9125526" y="553998"/>
                  </a:cubicBezTo>
                  <a:cubicBezTo>
                    <a:pt x="7221869" y="660318"/>
                    <a:pt x="3775431" y="546349"/>
                    <a:pt x="0" y="553998"/>
                  </a:cubicBezTo>
                  <a:cubicBezTo>
                    <a:pt x="1788" y="487736"/>
                    <a:pt x="11616" y="14199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FAP040 / </a:t>
              </a:r>
              <a:r>
                <a:rPr lang="th-TH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การแก้ไปรับปรุงข้อมูลสินทรัพย์ (ในกรณีโพสต์ไม่ผ่าน จะขึ้น </a:t>
              </a:r>
              <a:r>
                <a:rPr lang="en-US" sz="3000" dirty="0">
                  <a:solidFill>
                    <a:srgbClr val="FF0000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Reviewing)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D2DE17-8DC7-4256-8070-25CA655F9822}"/>
                </a:ext>
              </a:extLst>
            </p:cNvPr>
            <p:cNvSpPr/>
            <p:nvPr/>
          </p:nvSpPr>
          <p:spPr>
            <a:xfrm>
              <a:off x="6366439" y="2000731"/>
              <a:ext cx="306349" cy="33447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6B565A-1C59-43A9-B015-C2717148F739}"/>
                </a:ext>
              </a:extLst>
            </p:cNvPr>
            <p:cNvSpPr/>
            <p:nvPr/>
          </p:nvSpPr>
          <p:spPr>
            <a:xfrm>
              <a:off x="5304058" y="2840795"/>
              <a:ext cx="306349" cy="334470"/>
            </a:xfrm>
            <a:prstGeom prst="ellipse">
              <a:avLst/>
            </a:prstGeom>
            <a:solidFill>
              <a:srgbClr val="E6CDFF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solidFill>
                    <a:srgbClr val="0000FF"/>
                  </a:solidFill>
                  <a:latin typeface="5011_thE_Little_Uki_noworry" panose="02000000000000000000" pitchFamily="2" charset="0"/>
                  <a:cs typeface="5011_thE_Little_Uki_noworry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8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14384</TotalTime>
  <Words>5788</Words>
  <Application>Microsoft Office PowerPoint</Application>
  <PresentationFormat>Widescreen</PresentationFormat>
  <Paragraphs>984</Paragraphs>
  <Slides>115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5011_thE_Little_Uki_noworry</vt:lpstr>
      <vt:lpstr>5102_UEtUEK_anamai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Narumon Sroithong</dc:creator>
  <cp:lastModifiedBy>Narumon Sroithong</cp:lastModifiedBy>
  <cp:revision>815</cp:revision>
  <cp:lastPrinted>2024-08-10T05:00:11Z</cp:lastPrinted>
  <dcterms:created xsi:type="dcterms:W3CDTF">2024-03-08T07:54:12Z</dcterms:created>
  <dcterms:modified xsi:type="dcterms:W3CDTF">2025-01-20T04:04:47Z</dcterms:modified>
</cp:coreProperties>
</file>